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73" d="100"/>
          <a:sy n="73" d="100"/>
        </p:scale>
        <p:origin x="-129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70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Supta</a:t>
                      </a:r>
                      <a:r>
                        <a:rPr lang="en-US" i="1" smtClean="0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</a:t>
            </a:r>
            <a:r>
              <a:rPr lang="en-US" sz="2400" dirty="0" smtClean="0"/>
              <a:t>/ code/markup </a:t>
            </a:r>
            <a:r>
              <a:rPr lang="en-US" sz="2400" dirty="0"/>
              <a:t>that exists in the specified file and </a:t>
            </a:r>
            <a:r>
              <a:rPr lang="en-US" sz="2400" dirty="0" smtClean="0"/>
              <a:t>copies it </a:t>
            </a:r>
            <a:r>
              <a:rPr lang="en-US" sz="2400" dirty="0"/>
              <a:t>into the file that uses the include statement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</a:t>
            </a:r>
            <a:r>
              <a:rPr lang="en-US" sz="2000" b="1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</a:t>
            </a:r>
            <a:r>
              <a:rPr lang="en-US" dirty="0" smtClean="0"/>
              <a:t>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</a:t>
            </a:r>
            <a:r>
              <a:rPr lang="en-US" dirty="0" smtClean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 smtClean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600" dirty="0" smtClean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  <a:endParaRPr lang="en-US" sz="2400" dirty="0" smtClean="0"/>
          </a:p>
          <a:p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>
                <a:latin typeface="Consolas" pitchFamily="49" charset="0"/>
              </a:rPr>
              <a:t>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</a:t>
            </a:r>
            <a:r>
              <a:rPr lang="en-US" dirty="0" smtClean="0">
                <a:latin typeface="Consolas" pitchFamily="49" charset="0"/>
              </a:rPr>
              <a:t>&gt;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 smtClean="0">
                <a:latin typeface="Consolas" pitchFamily="49" charset="0"/>
              </a:rPr>
              <a:t>';?&gt;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Upload </a:t>
            </a:r>
            <a:r>
              <a:rPr lang="en-US" dirty="0"/>
              <a:t>File </a:t>
            </a:r>
            <a:r>
              <a:rPr lang="en-US" dirty="0" smtClean="0"/>
              <a:t>in </a:t>
            </a:r>
            <a:r>
              <a:rPr lang="en-US" dirty="0"/>
              <a:t>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Before upload file in the server ensure that PHP is configured to allow file uploads and configure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"php.ini</a:t>
            </a:r>
            <a:r>
              <a:rPr lang="en-US" sz="2400" dirty="0" smtClean="0"/>
              <a:t>"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 smtClean="0"/>
              <a:t>"</a:t>
            </a:r>
            <a:r>
              <a:rPr lang="en-US" sz="2400" dirty="0"/>
              <a:t>php.ini" file, search for the </a:t>
            </a:r>
            <a:r>
              <a:rPr lang="en-US" sz="2400" dirty="0" err="1" smtClean="0"/>
              <a:t>file_uploads</a:t>
            </a:r>
            <a:r>
              <a:rPr lang="en-US" sz="2400" dirty="0" smtClean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</a:t>
            </a:r>
            <a:r>
              <a:rPr lang="en-US" sz="2400" dirty="0" smtClean="0"/>
              <a:t>is directive</a:t>
            </a:r>
            <a:r>
              <a:rPr lang="en-US" sz="2400" dirty="0"/>
              <a:t>, and set it to On</a:t>
            </a:r>
            <a:r>
              <a:rPr lang="en-US" sz="2400" dirty="0" smtClean="0"/>
              <a:t>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</a:t>
            </a:r>
            <a:r>
              <a:rPr lang="en-US" sz="2400" dirty="0" smtClean="0"/>
              <a:t>Form as following and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form </a:t>
            </a:r>
            <a:r>
              <a:rPr lang="en-US" sz="2400" dirty="0" smtClean="0"/>
              <a:t>needs </a:t>
            </a:r>
            <a:r>
              <a:rPr lang="en-US" sz="2400" dirty="0"/>
              <a:t>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</a:t>
            </a:r>
            <a:r>
              <a:rPr lang="en-US" sz="2400" dirty="0" smtClean="0"/>
              <a:t>".</a:t>
            </a:r>
            <a:endParaRPr lang="en-US" sz="2400" dirty="0"/>
          </a:p>
          <a:p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</a:t>
            </a:r>
            <a:r>
              <a:rPr lang="en-US" sz="2400" dirty="0" smtClean="0"/>
              <a:t>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//If you want to check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file size, file already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exists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or  Allow certain file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formats,  you can do that. We will see in the Lab class.</a:t>
            </a:r>
            <a:endParaRPr lang="en-US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gist.github.com/recked/7329961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www.kodingmadesimple.com/2016/05/how-to-write-json-to-file-in-php.html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Data </a:t>
            </a:r>
            <a:r>
              <a:rPr lang="en-US" sz="2600" b="1" dirty="0">
                <a:solidFill>
                  <a:schemeClr val="tx1"/>
                </a:solidFill>
              </a:rPr>
              <a:t>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 smtClean="0">
                <a:solidFill>
                  <a:schemeClr val="tx1"/>
                </a:solidFill>
              </a:rPr>
              <a:t>Data </a:t>
            </a:r>
            <a:r>
              <a:rPr lang="en-US" altLang="en-US" sz="2600" b="1" dirty="0">
                <a:solidFill>
                  <a:schemeClr val="tx1"/>
                </a:solidFill>
              </a:rPr>
              <a:t>Read / Write in text </a:t>
            </a:r>
            <a:r>
              <a:rPr lang="en-US" altLang="en-US" sz="2600" b="1" dirty="0" smtClean="0">
                <a:solidFill>
                  <a:schemeClr val="tx1"/>
                </a:solidFill>
              </a:rPr>
              <a:t>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</a:t>
            </a:r>
            <a:r>
              <a:rPr lang="en-US" sz="2600" b="1" dirty="0">
                <a:solidFill>
                  <a:schemeClr val="tx1"/>
                </a:solidFill>
              </a:rPr>
              <a:t> Include Files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Books and </a:t>
            </a:r>
            <a:r>
              <a:rPr lang="en-US" sz="2600" b="1" dirty="0">
                <a:solidFill>
                  <a:schemeClr val="tx1"/>
                </a:solidFill>
              </a:rPr>
              <a:t>References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the webdictionary.txt file have the following content:</a:t>
            </a:r>
          </a:p>
          <a:p>
            <a:pPr lvl="1"/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AJAX </a:t>
            </a:r>
            <a:r>
              <a:rPr lang="en-US" dirty="0">
                <a:latin typeface="Consolas" pitchFamily="49" charset="0"/>
              </a:rPr>
              <a:t>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Data Read / Write in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</a:t>
            </a:r>
            <a:r>
              <a:rPr lang="en-US" sz="2400" dirty="0" smtClean="0"/>
              <a:t>than the</a:t>
            </a:r>
            <a:r>
              <a:rPr lang="en-US" sz="2400" dirty="0"/>
              <a:t> </a:t>
            </a:r>
            <a:r>
              <a:rPr lang="en-US" sz="2400" dirty="0" err="1" smtClean="0"/>
              <a:t>readfile</a:t>
            </a:r>
            <a:r>
              <a:rPr lang="en-US" sz="2400" dirty="0" smtClean="0"/>
              <a:t>()</a:t>
            </a:r>
            <a:r>
              <a:rPr lang="en-US" sz="2400" dirty="0"/>
              <a:t> </a:t>
            </a:r>
            <a:r>
              <a:rPr lang="en-US" sz="2400" dirty="0" smtClean="0"/>
              <a:t>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“r” means Open </a:t>
            </a:r>
            <a:r>
              <a:rPr lang="en-US" dirty="0"/>
              <a:t>a file for read only. File pointer starts at the beginning of the </a:t>
            </a:r>
            <a:r>
              <a:rPr lang="en-US" dirty="0" smtClean="0"/>
              <a:t>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“w”</a:t>
            </a:r>
            <a:r>
              <a:rPr lang="en-US" dirty="0"/>
              <a:t>	Open a file for write only. Erases the contents of the file or creates a new file if it doesn't exist. File pointer starts at the beginning of the file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Data Read / Write in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</a:t>
            </a:r>
            <a:r>
              <a:rPr lang="en-US" dirty="0" smtClean="0"/>
              <a:t>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“a”</a:t>
            </a:r>
            <a:r>
              <a:rPr lang="en-US" dirty="0"/>
              <a:t>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</a:t>
            </a:r>
            <a:r>
              <a:rPr lang="en-US" sz="2400" dirty="0" smtClean="0"/>
              <a:t>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 smtClean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</a:t>
            </a:r>
            <a:r>
              <a:rPr lang="en-US" sz="2400" dirty="0" smtClean="0">
                <a:solidFill>
                  <a:prstClr val="black"/>
                </a:solidFill>
              </a:rPr>
              <a:t>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simplexml_load_file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</a:t>
            </a:r>
            <a:r>
              <a:rPr lang="en-US" dirty="0" smtClean="0"/>
              <a:t>/write in xml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</a:t>
            </a:r>
            <a:r>
              <a:rPr lang="it-IT" sz="2600" b="1" dirty="0" smtClean="0">
                <a:solidFill>
                  <a:schemeClr val="tx1"/>
                </a:solidFill>
              </a:rPr>
              <a:t>XML </a:t>
            </a:r>
            <a:r>
              <a:rPr lang="it-IT" sz="2600" b="1" dirty="0">
                <a:solidFill>
                  <a:schemeClr val="tx1"/>
                </a:solidFill>
              </a:rPr>
              <a:t>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</a:t>
            </a:r>
            <a:r>
              <a:rPr lang="en-US" sz="2000" dirty="0" smtClean="0"/>
              <a:t>create </a:t>
            </a:r>
            <a:r>
              <a:rPr lang="en-US" sz="2000" dirty="0"/>
              <a:t>a separate XML file called </a:t>
            </a:r>
            <a:r>
              <a:rPr lang="en-US" sz="2000" b="1" dirty="0"/>
              <a:t>books.xml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>
                <a:latin typeface="Consolas" pitchFamily="49" charset="0"/>
              </a:rPr>
              <a:t>	&lt;?</a:t>
            </a:r>
            <a:r>
              <a:rPr lang="en-US" sz="1600" dirty="0" err="1" smtClean="0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</a:t>
            </a:r>
            <a:r>
              <a:rPr lang="en-US" sz="1600" dirty="0" smtClean="0">
                <a:latin typeface="Consolas" pitchFamily="49" charset="0"/>
              </a:rPr>
              <a:t>/&gt;');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 err="1" smtClean="0">
                <a:latin typeface="Consolas" pitchFamily="49" charset="0"/>
              </a:rPr>
              <a:t>file_put_contents</a:t>
            </a:r>
            <a:r>
              <a:rPr lang="en-US" sz="1600" dirty="0">
                <a:latin typeface="Consolas" pitchFamily="49" charset="0"/>
              </a:rPr>
              <a:t>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 smtClean="0">
                <a:latin typeface="Consolas" pitchFamily="49" charset="0"/>
              </a:rPr>
              <a:t>());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6" ma:contentTypeDescription="Create a new document." ma:contentTypeScope="" ma:versionID="8561e60b33667858a97d4cd0c1e673a9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1e584f7c98f93a6288ccc490b95e281d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0495F2-703E-4279-92DC-570FFFD066F7}"/>
</file>

<file path=customXml/itemProps2.xml><?xml version="1.0" encoding="utf-8"?>
<ds:datastoreItem xmlns:ds="http://schemas.openxmlformats.org/officeDocument/2006/customXml" ds:itemID="{76E2D3F7-157E-4BB7-8EC6-88846041D271}"/>
</file>

<file path=customXml/itemProps3.xml><?xml version="1.0" encoding="utf-8"?>
<ds:datastoreItem xmlns:ds="http://schemas.openxmlformats.org/officeDocument/2006/customXml" ds:itemID="{755C9ACA-6579-4327-8394-DE9130C7EAC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1323</TotalTime>
  <Words>530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100</cp:revision>
  <dcterms:created xsi:type="dcterms:W3CDTF">2018-12-10T17:20:29Z</dcterms:created>
  <dcterms:modified xsi:type="dcterms:W3CDTF">2020-05-05T05:50:49Z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