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3" r:id="rId1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Cenarios%20casos%20de%20uso.pdf" TargetMode="External"/><Relationship Id="rId2" Type="http://schemas.openxmlformats.org/officeDocument/2006/relationships/hyperlink" Target="Diagramas%20de%20Caso%20de%20Uso,%20de%20Classes%20e%20de%20Estados%20e%20Mockups.pdf" TargetMode="External"/><Relationship Id="rId1" Type="http://schemas.openxmlformats.org/officeDocument/2006/relationships/hyperlink" Target="DocumentodeRequisitosUnido-ES12015_final.pdf" TargetMode="External"/><Relationship Id="rId5" Type="http://schemas.openxmlformats.org/officeDocument/2006/relationships/hyperlink" Target="Sequencia.pdf" TargetMode="External"/><Relationship Id="rId4" Type="http://schemas.openxmlformats.org/officeDocument/2006/relationships/hyperlink" Target="Git.jp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477A26-A93C-4382-9E96-91768CD8911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8FAF3E6-FCD7-48F9-872B-D376861772F4}">
      <dgm:prSet phldrT="[Texto]"/>
      <dgm:spPr/>
      <dgm:t>
        <a:bodyPr/>
        <a:lstStyle/>
        <a:p>
          <a:r>
            <a:rPr lang="pt-BR" b="1" dirty="0" smtClean="0"/>
            <a:t>Especificação de Requisitos</a:t>
          </a:r>
          <a:endParaRPr lang="pt-B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file"/>
          </dgm14:cNvPr>
        </a:ext>
      </dgm:extLst>
    </dgm:pt>
    <dgm:pt modelId="{34D37C66-4746-4E35-BB85-2D0AC6317464}" type="parTrans" cxnId="{A12928F5-EBE1-4124-93EC-E6947E929655}">
      <dgm:prSet/>
      <dgm:spPr/>
      <dgm:t>
        <a:bodyPr/>
        <a:lstStyle/>
        <a:p>
          <a:endParaRPr lang="pt-BR"/>
        </a:p>
      </dgm:t>
    </dgm:pt>
    <dgm:pt modelId="{EB06BB21-B741-450C-8BC1-571BB8B47CE9}" type="sibTrans" cxnId="{A12928F5-EBE1-4124-93EC-E6947E929655}">
      <dgm:prSet/>
      <dgm:spPr/>
      <dgm:t>
        <a:bodyPr/>
        <a:lstStyle/>
        <a:p>
          <a:endParaRPr lang="pt-BR"/>
        </a:p>
      </dgm:t>
    </dgm:pt>
    <dgm:pt modelId="{33CC57EF-6F60-4C2C-B9CE-4F60F8B66EB3}">
      <dgm:prSet phldrT="[Texto]"/>
      <dgm:spPr/>
      <dgm:t>
        <a:bodyPr/>
        <a:lstStyle/>
        <a:p>
          <a:r>
            <a:rPr lang="pt-BR" b="1" dirty="0" smtClean="0"/>
            <a:t>Diagramas de Caso de Uso, de Classes e de Estados e </a:t>
          </a:r>
          <a:r>
            <a:rPr lang="pt-BR" b="1" dirty="0" err="1" smtClean="0"/>
            <a:t>Mockups</a:t>
          </a:r>
          <a:endParaRPr lang="pt-B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file"/>
          </dgm14:cNvPr>
        </a:ext>
      </dgm:extLst>
    </dgm:pt>
    <dgm:pt modelId="{10861B96-2956-4A9C-AC4E-B09CC3BD2B9B}" type="parTrans" cxnId="{5E1E53E2-3CA0-4DB2-A3F1-F0F64368C560}">
      <dgm:prSet/>
      <dgm:spPr/>
      <dgm:t>
        <a:bodyPr/>
        <a:lstStyle/>
        <a:p>
          <a:endParaRPr lang="pt-BR"/>
        </a:p>
      </dgm:t>
    </dgm:pt>
    <dgm:pt modelId="{8BC8FA63-D712-40C1-BFAE-BC7E50D6D844}" type="sibTrans" cxnId="{5E1E53E2-3CA0-4DB2-A3F1-F0F64368C560}">
      <dgm:prSet/>
      <dgm:spPr/>
      <dgm:t>
        <a:bodyPr/>
        <a:lstStyle/>
        <a:p>
          <a:endParaRPr lang="pt-BR"/>
        </a:p>
      </dgm:t>
    </dgm:pt>
    <dgm:pt modelId="{DCC4D773-5701-490A-BAEC-BD589309E405}">
      <dgm:prSet phldrT="[Texto]"/>
      <dgm:spPr/>
      <dgm:t>
        <a:bodyPr/>
        <a:lstStyle/>
        <a:p>
          <a:r>
            <a:rPr lang="pt-BR" b="1" dirty="0" smtClean="0"/>
            <a:t>Cenários de Casos de Uso e Cenários de Testes</a:t>
          </a:r>
          <a:endParaRPr lang="pt-BR" b="1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file"/>
          </dgm14:cNvPr>
        </a:ext>
      </dgm:extLst>
    </dgm:pt>
    <dgm:pt modelId="{369305F8-AF36-434B-BEC3-E1BD6C764FEA}" type="parTrans" cxnId="{DF37C0D6-F968-4D32-8149-3BE95509C75C}">
      <dgm:prSet/>
      <dgm:spPr/>
      <dgm:t>
        <a:bodyPr/>
        <a:lstStyle/>
        <a:p>
          <a:endParaRPr lang="pt-BR"/>
        </a:p>
      </dgm:t>
    </dgm:pt>
    <dgm:pt modelId="{1F43A2CB-35CD-4B25-83EF-468114D5402F}" type="sibTrans" cxnId="{DF37C0D6-F968-4D32-8149-3BE95509C75C}">
      <dgm:prSet/>
      <dgm:spPr/>
      <dgm:t>
        <a:bodyPr/>
        <a:lstStyle/>
        <a:p>
          <a:endParaRPr lang="pt-BR"/>
        </a:p>
      </dgm:t>
    </dgm:pt>
    <dgm:pt modelId="{0BB67A27-1980-42B7-B8F7-9FF269F2B4A3}">
      <dgm:prSet phldrT="[Texto]"/>
      <dgm:spPr/>
      <dgm:t>
        <a:bodyPr/>
        <a:lstStyle/>
        <a:p>
          <a:r>
            <a:rPr lang="pt-BR" b="1" dirty="0" smtClean="0"/>
            <a:t>Controle de Versão</a:t>
          </a:r>
          <a:endParaRPr lang="pt-B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file"/>
          </dgm14:cNvPr>
        </a:ext>
      </dgm:extLst>
    </dgm:pt>
    <dgm:pt modelId="{01080E70-37D4-424E-A717-106897980C4F}" type="parTrans" cxnId="{FA1619D7-A47C-449B-A99D-1672E21D6E8F}">
      <dgm:prSet/>
      <dgm:spPr/>
      <dgm:t>
        <a:bodyPr/>
        <a:lstStyle/>
        <a:p>
          <a:endParaRPr lang="pt-BR"/>
        </a:p>
      </dgm:t>
    </dgm:pt>
    <dgm:pt modelId="{E7DE6423-9976-4795-B774-2FD235C77B2E}" type="sibTrans" cxnId="{FA1619D7-A47C-449B-A99D-1672E21D6E8F}">
      <dgm:prSet/>
      <dgm:spPr/>
      <dgm:t>
        <a:bodyPr/>
        <a:lstStyle/>
        <a:p>
          <a:endParaRPr lang="pt-BR"/>
        </a:p>
      </dgm:t>
    </dgm:pt>
    <dgm:pt modelId="{0B2FBBD3-E174-48B4-8F9B-02859AA98D21}">
      <dgm:prSet phldrT="[Texto]"/>
      <dgm:spPr/>
      <dgm:t>
        <a:bodyPr/>
        <a:lstStyle/>
        <a:p>
          <a:pPr rtl="0"/>
          <a:r>
            <a:rPr lang="pt-BR" b="1" i="0" u="none" dirty="0" smtClean="0"/>
            <a:t>Diagramas de Classe de Projeto e de Sequência</a:t>
          </a:r>
          <a:endParaRPr lang="pt-B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file"/>
          </dgm14:cNvPr>
        </a:ext>
      </dgm:extLst>
    </dgm:pt>
    <dgm:pt modelId="{B98266EC-FBB1-4701-843E-908053CDE44B}" type="parTrans" cxnId="{AE29EF85-5EFF-44F5-A6FF-B858810D14DF}">
      <dgm:prSet/>
      <dgm:spPr/>
      <dgm:t>
        <a:bodyPr/>
        <a:lstStyle/>
        <a:p>
          <a:endParaRPr lang="pt-BR"/>
        </a:p>
      </dgm:t>
    </dgm:pt>
    <dgm:pt modelId="{F21CE7E3-DAC1-463F-BB4F-7CFEC3A9264F}" type="sibTrans" cxnId="{AE29EF85-5EFF-44F5-A6FF-B858810D14DF}">
      <dgm:prSet/>
      <dgm:spPr/>
      <dgm:t>
        <a:bodyPr/>
        <a:lstStyle/>
        <a:p>
          <a:endParaRPr lang="pt-BR"/>
        </a:p>
      </dgm:t>
    </dgm:pt>
    <dgm:pt modelId="{9E3523FF-5E62-4292-B849-101C98296CE7}">
      <dgm:prSet/>
      <dgm:spPr/>
      <dgm:t>
        <a:bodyPr/>
        <a:lstStyle/>
        <a:p>
          <a:pPr rtl="0"/>
          <a:r>
            <a:rPr lang="pt-BR" b="1" i="0" u="none" dirty="0" smtClean="0"/>
            <a:t>Implementação do Projeto</a:t>
          </a:r>
          <a:endParaRPr lang="pt-BR" dirty="0"/>
        </a:p>
      </dgm:t>
    </dgm:pt>
    <dgm:pt modelId="{5036510F-4AF4-47F7-8683-6F8664221427}" type="parTrans" cxnId="{2D93C1D5-344D-4D85-948E-15C489D7C6B1}">
      <dgm:prSet/>
      <dgm:spPr/>
      <dgm:t>
        <a:bodyPr/>
        <a:lstStyle/>
        <a:p>
          <a:endParaRPr lang="pt-BR"/>
        </a:p>
      </dgm:t>
    </dgm:pt>
    <dgm:pt modelId="{6236E4AB-C149-42CB-AABD-8B20D46CD457}" type="sibTrans" cxnId="{2D93C1D5-344D-4D85-948E-15C489D7C6B1}">
      <dgm:prSet/>
      <dgm:spPr/>
      <dgm:t>
        <a:bodyPr/>
        <a:lstStyle/>
        <a:p>
          <a:endParaRPr lang="pt-BR"/>
        </a:p>
      </dgm:t>
    </dgm:pt>
    <dgm:pt modelId="{B21138E7-3692-4824-9B5A-8965CEB35258}" type="pres">
      <dgm:prSet presAssocID="{9B477A26-A93C-4382-9E96-91768CD8911E}" presName="Name0" presStyleCnt="0">
        <dgm:presLayoutVars>
          <dgm:dir/>
          <dgm:resizeHandles val="exact"/>
        </dgm:presLayoutVars>
      </dgm:prSet>
      <dgm:spPr/>
    </dgm:pt>
    <dgm:pt modelId="{B7933DC9-4553-492F-A868-299BF60A9586}" type="pres">
      <dgm:prSet presAssocID="{9B477A26-A93C-4382-9E96-91768CD8911E}" presName="arrow" presStyleLbl="bgShp" presStyleIdx="0" presStyleCnt="1"/>
      <dgm:spPr/>
      <dgm:t>
        <a:bodyPr/>
        <a:lstStyle/>
        <a:p>
          <a:endParaRPr lang="pt-BR"/>
        </a:p>
      </dgm:t>
    </dgm:pt>
    <dgm:pt modelId="{33C5A9AC-DD37-4DBD-B18C-1DD0270BDACB}" type="pres">
      <dgm:prSet presAssocID="{9B477A26-A93C-4382-9E96-91768CD8911E}" presName="points" presStyleCnt="0"/>
      <dgm:spPr/>
    </dgm:pt>
    <dgm:pt modelId="{6B9D83A7-7B4B-4699-B5C3-A06C76E2BCFA}" type="pres">
      <dgm:prSet presAssocID="{58FAF3E6-FCD7-48F9-872B-D376861772F4}" presName="compositeA" presStyleCnt="0"/>
      <dgm:spPr/>
    </dgm:pt>
    <dgm:pt modelId="{49A297B7-3364-44A0-BD9E-2DDB08098BCC}" type="pres">
      <dgm:prSet presAssocID="{58FAF3E6-FCD7-48F9-872B-D376861772F4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2C47635-8022-4931-B8C2-965E4D073E2B}" type="pres">
      <dgm:prSet presAssocID="{58FAF3E6-FCD7-48F9-872B-D376861772F4}" presName="circleA" presStyleLbl="node1" presStyleIdx="0" presStyleCnt="6"/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file"/>
          </dgm14:cNvPr>
        </a:ext>
      </dgm:extLst>
    </dgm:pt>
    <dgm:pt modelId="{58D5EE89-D63A-41D6-AD4F-14804D410DDF}" type="pres">
      <dgm:prSet presAssocID="{58FAF3E6-FCD7-48F9-872B-D376861772F4}" presName="spaceA" presStyleCnt="0"/>
      <dgm:spPr/>
    </dgm:pt>
    <dgm:pt modelId="{2BB40A55-0430-4005-9119-EFAB8A845AC4}" type="pres">
      <dgm:prSet presAssocID="{EB06BB21-B741-450C-8BC1-571BB8B47CE9}" presName="space" presStyleCnt="0"/>
      <dgm:spPr/>
    </dgm:pt>
    <dgm:pt modelId="{322D4E8C-7F8A-4847-94D4-21A6424D3AC3}" type="pres">
      <dgm:prSet presAssocID="{33CC57EF-6F60-4C2C-B9CE-4F60F8B66EB3}" presName="compositeB" presStyleCnt="0"/>
      <dgm:spPr/>
    </dgm:pt>
    <dgm:pt modelId="{A6051EE7-26B1-48C7-A493-AE10353FE7CA}" type="pres">
      <dgm:prSet presAssocID="{33CC57EF-6F60-4C2C-B9CE-4F60F8B66EB3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0AC887-1E8B-4AF9-B851-5BF4D1503917}" type="pres">
      <dgm:prSet presAssocID="{33CC57EF-6F60-4C2C-B9CE-4F60F8B66EB3}" presName="circleB" presStyleLbl="node1" presStyleIdx="1" presStyleCnt="6"/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file"/>
          </dgm14:cNvPr>
        </a:ext>
      </dgm:extLst>
    </dgm:pt>
    <dgm:pt modelId="{E6B70BAF-2C62-4357-9346-5154839E4178}" type="pres">
      <dgm:prSet presAssocID="{33CC57EF-6F60-4C2C-B9CE-4F60F8B66EB3}" presName="spaceB" presStyleCnt="0"/>
      <dgm:spPr/>
    </dgm:pt>
    <dgm:pt modelId="{159D96C3-EF56-4D33-9E8F-6076B4B24D75}" type="pres">
      <dgm:prSet presAssocID="{8BC8FA63-D712-40C1-BFAE-BC7E50D6D844}" presName="space" presStyleCnt="0"/>
      <dgm:spPr/>
    </dgm:pt>
    <dgm:pt modelId="{2F20E1E5-FB8C-4F90-AA30-31D252C0A0FD}" type="pres">
      <dgm:prSet presAssocID="{DCC4D773-5701-490A-BAEC-BD589309E405}" presName="compositeA" presStyleCnt="0"/>
      <dgm:spPr/>
    </dgm:pt>
    <dgm:pt modelId="{36C97400-3C12-488A-9E91-8E7DFB7CA291}" type="pres">
      <dgm:prSet presAssocID="{DCC4D773-5701-490A-BAEC-BD589309E405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7FADDF3-C307-42A9-88BA-92E8D7ABF619}" type="pres">
      <dgm:prSet presAssocID="{DCC4D773-5701-490A-BAEC-BD589309E405}" presName="circleA" presStyleLbl="node1" presStyleIdx="2" presStyleCnt="6"/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file"/>
          </dgm14:cNvPr>
        </a:ext>
      </dgm:extLst>
    </dgm:pt>
    <dgm:pt modelId="{4CCA14C6-B359-4D7F-9B00-0E46F7FADE55}" type="pres">
      <dgm:prSet presAssocID="{DCC4D773-5701-490A-BAEC-BD589309E405}" presName="spaceA" presStyleCnt="0"/>
      <dgm:spPr/>
    </dgm:pt>
    <dgm:pt modelId="{8CEB83DD-DBDB-4288-87B4-B617F42E42E9}" type="pres">
      <dgm:prSet presAssocID="{1F43A2CB-35CD-4B25-83EF-468114D5402F}" presName="space" presStyleCnt="0"/>
      <dgm:spPr/>
    </dgm:pt>
    <dgm:pt modelId="{A7EE9008-0E77-4A4C-AFD0-6CAE14ED49C3}" type="pres">
      <dgm:prSet presAssocID="{0BB67A27-1980-42B7-B8F7-9FF269F2B4A3}" presName="compositeB" presStyleCnt="0"/>
      <dgm:spPr/>
    </dgm:pt>
    <dgm:pt modelId="{892CE673-8E36-42B9-A7B7-07DBD9066E9A}" type="pres">
      <dgm:prSet presAssocID="{0BB67A27-1980-42B7-B8F7-9FF269F2B4A3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73EB2-BFC7-4B30-BACA-59517B9FFF6C}" type="pres">
      <dgm:prSet presAssocID="{0BB67A27-1980-42B7-B8F7-9FF269F2B4A3}" presName="circleB" presStyleLbl="node1" presStyleIdx="3" presStyleCnt="6"/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file"/>
          </dgm14:cNvPr>
        </a:ext>
      </dgm:extLst>
    </dgm:pt>
    <dgm:pt modelId="{A52B2B1A-5E07-4842-AD72-AB80DCF3A2E2}" type="pres">
      <dgm:prSet presAssocID="{0BB67A27-1980-42B7-B8F7-9FF269F2B4A3}" presName="spaceB" presStyleCnt="0"/>
      <dgm:spPr/>
    </dgm:pt>
    <dgm:pt modelId="{31FE6DF0-CE30-48C0-8EA1-3C9D8562F818}" type="pres">
      <dgm:prSet presAssocID="{E7DE6423-9976-4795-B774-2FD235C77B2E}" presName="space" presStyleCnt="0"/>
      <dgm:spPr/>
    </dgm:pt>
    <dgm:pt modelId="{7E625002-111A-41C2-B8C3-DC09EF472A33}" type="pres">
      <dgm:prSet presAssocID="{0B2FBBD3-E174-48B4-8F9B-02859AA98D21}" presName="compositeA" presStyleCnt="0"/>
      <dgm:spPr/>
    </dgm:pt>
    <dgm:pt modelId="{74048FD6-5220-48FC-BF38-61C0F6DE9B4C}" type="pres">
      <dgm:prSet presAssocID="{0B2FBBD3-E174-48B4-8F9B-02859AA98D21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524582-1024-4B7A-82FD-E689E0E98A01}" type="pres">
      <dgm:prSet presAssocID="{0B2FBBD3-E174-48B4-8F9B-02859AA98D21}" presName="circleA" presStyleLbl="node1" presStyleIdx="4" presStyleCnt="6"/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file"/>
          </dgm14:cNvPr>
        </a:ext>
      </dgm:extLst>
    </dgm:pt>
    <dgm:pt modelId="{0DD90640-873D-429B-9F4E-462209BC1065}" type="pres">
      <dgm:prSet presAssocID="{0B2FBBD3-E174-48B4-8F9B-02859AA98D21}" presName="spaceA" presStyleCnt="0"/>
      <dgm:spPr/>
    </dgm:pt>
    <dgm:pt modelId="{5F044924-EF79-4F8E-A233-DA8D49132F26}" type="pres">
      <dgm:prSet presAssocID="{F21CE7E3-DAC1-463F-BB4F-7CFEC3A9264F}" presName="space" presStyleCnt="0"/>
      <dgm:spPr/>
    </dgm:pt>
    <dgm:pt modelId="{16A4E49D-48EA-4163-8FA0-DBB415E06408}" type="pres">
      <dgm:prSet presAssocID="{9E3523FF-5E62-4292-B849-101C98296CE7}" presName="compositeB" presStyleCnt="0"/>
      <dgm:spPr/>
    </dgm:pt>
    <dgm:pt modelId="{E395E8E3-3343-4706-805D-644E06F251ED}" type="pres">
      <dgm:prSet presAssocID="{9E3523FF-5E62-4292-B849-101C98296CE7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9FF443-99A0-4F9E-A741-9335A0F8C023}" type="pres">
      <dgm:prSet presAssocID="{9E3523FF-5E62-4292-B849-101C98296CE7}" presName="circleB" presStyleLbl="node1" presStyleIdx="5" presStyleCnt="6"/>
      <dgm:spPr/>
    </dgm:pt>
    <dgm:pt modelId="{DE40989D-EEC3-41BD-BE50-DE4979E0D363}" type="pres">
      <dgm:prSet presAssocID="{9E3523FF-5E62-4292-B849-101C98296CE7}" presName="spaceB" presStyleCnt="0"/>
      <dgm:spPr/>
    </dgm:pt>
  </dgm:ptLst>
  <dgm:cxnLst>
    <dgm:cxn modelId="{5E1E53E2-3CA0-4DB2-A3F1-F0F64368C560}" srcId="{9B477A26-A93C-4382-9E96-91768CD8911E}" destId="{33CC57EF-6F60-4C2C-B9CE-4F60F8B66EB3}" srcOrd="1" destOrd="0" parTransId="{10861B96-2956-4A9C-AC4E-B09CC3BD2B9B}" sibTransId="{8BC8FA63-D712-40C1-BFAE-BC7E50D6D844}"/>
    <dgm:cxn modelId="{CFBD1F93-E7DC-4708-BEF8-BCE46E5EA5D6}" type="presOf" srcId="{9B477A26-A93C-4382-9E96-91768CD8911E}" destId="{B21138E7-3692-4824-9B5A-8965CEB35258}" srcOrd="0" destOrd="0" presId="urn:microsoft.com/office/officeart/2005/8/layout/hProcess11"/>
    <dgm:cxn modelId="{DF37C0D6-F968-4D32-8149-3BE95509C75C}" srcId="{9B477A26-A93C-4382-9E96-91768CD8911E}" destId="{DCC4D773-5701-490A-BAEC-BD589309E405}" srcOrd="2" destOrd="0" parTransId="{369305F8-AF36-434B-BEC3-E1BD6C764FEA}" sibTransId="{1F43A2CB-35CD-4B25-83EF-468114D5402F}"/>
    <dgm:cxn modelId="{BB1CF6B1-8238-4390-90D6-C03365B94B90}" type="presOf" srcId="{DCC4D773-5701-490A-BAEC-BD589309E405}" destId="{36C97400-3C12-488A-9E91-8E7DFB7CA291}" srcOrd="0" destOrd="0" presId="urn:microsoft.com/office/officeart/2005/8/layout/hProcess11"/>
    <dgm:cxn modelId="{AE29EF85-5EFF-44F5-A6FF-B858810D14DF}" srcId="{9B477A26-A93C-4382-9E96-91768CD8911E}" destId="{0B2FBBD3-E174-48B4-8F9B-02859AA98D21}" srcOrd="4" destOrd="0" parTransId="{B98266EC-FBB1-4701-843E-908053CDE44B}" sibTransId="{F21CE7E3-DAC1-463F-BB4F-7CFEC3A9264F}"/>
    <dgm:cxn modelId="{BD277016-6D14-452D-A393-2C504AAB1DCE}" type="presOf" srcId="{58FAF3E6-FCD7-48F9-872B-D376861772F4}" destId="{49A297B7-3364-44A0-BD9E-2DDB08098BCC}" srcOrd="0" destOrd="0" presId="urn:microsoft.com/office/officeart/2005/8/layout/hProcess11"/>
    <dgm:cxn modelId="{C8FCE3FC-CA3E-4F44-BACA-35FA96679E77}" type="presOf" srcId="{0BB67A27-1980-42B7-B8F7-9FF269F2B4A3}" destId="{892CE673-8E36-42B9-A7B7-07DBD9066E9A}" srcOrd="0" destOrd="0" presId="urn:microsoft.com/office/officeart/2005/8/layout/hProcess11"/>
    <dgm:cxn modelId="{FE270266-DE68-4854-9434-23C698B9F39B}" type="presOf" srcId="{33CC57EF-6F60-4C2C-B9CE-4F60F8B66EB3}" destId="{A6051EE7-26B1-48C7-A493-AE10353FE7CA}" srcOrd="0" destOrd="0" presId="urn:microsoft.com/office/officeart/2005/8/layout/hProcess11"/>
    <dgm:cxn modelId="{9CBF2CCE-50B1-4763-AF04-7A40412208D4}" type="presOf" srcId="{0B2FBBD3-E174-48B4-8F9B-02859AA98D21}" destId="{74048FD6-5220-48FC-BF38-61C0F6DE9B4C}" srcOrd="0" destOrd="0" presId="urn:microsoft.com/office/officeart/2005/8/layout/hProcess11"/>
    <dgm:cxn modelId="{1837408A-8A96-49D2-9164-5E7033B07B77}" type="presOf" srcId="{9E3523FF-5E62-4292-B849-101C98296CE7}" destId="{E395E8E3-3343-4706-805D-644E06F251ED}" srcOrd="0" destOrd="0" presId="urn:microsoft.com/office/officeart/2005/8/layout/hProcess11"/>
    <dgm:cxn modelId="{FA1619D7-A47C-449B-A99D-1672E21D6E8F}" srcId="{9B477A26-A93C-4382-9E96-91768CD8911E}" destId="{0BB67A27-1980-42B7-B8F7-9FF269F2B4A3}" srcOrd="3" destOrd="0" parTransId="{01080E70-37D4-424E-A717-106897980C4F}" sibTransId="{E7DE6423-9976-4795-B774-2FD235C77B2E}"/>
    <dgm:cxn modelId="{2D93C1D5-344D-4D85-948E-15C489D7C6B1}" srcId="{9B477A26-A93C-4382-9E96-91768CD8911E}" destId="{9E3523FF-5E62-4292-B849-101C98296CE7}" srcOrd="5" destOrd="0" parTransId="{5036510F-4AF4-47F7-8683-6F8664221427}" sibTransId="{6236E4AB-C149-42CB-AABD-8B20D46CD457}"/>
    <dgm:cxn modelId="{A12928F5-EBE1-4124-93EC-E6947E929655}" srcId="{9B477A26-A93C-4382-9E96-91768CD8911E}" destId="{58FAF3E6-FCD7-48F9-872B-D376861772F4}" srcOrd="0" destOrd="0" parTransId="{34D37C66-4746-4E35-BB85-2D0AC6317464}" sibTransId="{EB06BB21-B741-450C-8BC1-571BB8B47CE9}"/>
    <dgm:cxn modelId="{F57DD896-090D-429D-BE37-62DBCD87D050}" type="presParOf" srcId="{B21138E7-3692-4824-9B5A-8965CEB35258}" destId="{B7933DC9-4553-492F-A868-299BF60A9586}" srcOrd="0" destOrd="0" presId="urn:microsoft.com/office/officeart/2005/8/layout/hProcess11"/>
    <dgm:cxn modelId="{9123EC6B-EF5B-4A12-9CA1-B0F51A9AE4FD}" type="presParOf" srcId="{B21138E7-3692-4824-9B5A-8965CEB35258}" destId="{33C5A9AC-DD37-4DBD-B18C-1DD0270BDACB}" srcOrd="1" destOrd="0" presId="urn:microsoft.com/office/officeart/2005/8/layout/hProcess11"/>
    <dgm:cxn modelId="{1AE37A22-27D4-4623-938D-0646A20C9D1F}" type="presParOf" srcId="{33C5A9AC-DD37-4DBD-B18C-1DD0270BDACB}" destId="{6B9D83A7-7B4B-4699-B5C3-A06C76E2BCFA}" srcOrd="0" destOrd="0" presId="urn:microsoft.com/office/officeart/2005/8/layout/hProcess11"/>
    <dgm:cxn modelId="{B6D94B49-ED2C-4105-B717-5C8B417F7451}" type="presParOf" srcId="{6B9D83A7-7B4B-4699-B5C3-A06C76E2BCFA}" destId="{49A297B7-3364-44A0-BD9E-2DDB08098BCC}" srcOrd="0" destOrd="0" presId="urn:microsoft.com/office/officeart/2005/8/layout/hProcess11"/>
    <dgm:cxn modelId="{058EC006-9635-424A-85D0-65470B80959A}" type="presParOf" srcId="{6B9D83A7-7B4B-4699-B5C3-A06C76E2BCFA}" destId="{F2C47635-8022-4931-B8C2-965E4D073E2B}" srcOrd="1" destOrd="0" presId="urn:microsoft.com/office/officeart/2005/8/layout/hProcess11"/>
    <dgm:cxn modelId="{12DCEFEC-891A-49B5-B312-2F8831A49210}" type="presParOf" srcId="{6B9D83A7-7B4B-4699-B5C3-A06C76E2BCFA}" destId="{58D5EE89-D63A-41D6-AD4F-14804D410DDF}" srcOrd="2" destOrd="0" presId="urn:microsoft.com/office/officeart/2005/8/layout/hProcess11"/>
    <dgm:cxn modelId="{3596790C-A6A9-459C-AA26-7257F71E4CD8}" type="presParOf" srcId="{33C5A9AC-DD37-4DBD-B18C-1DD0270BDACB}" destId="{2BB40A55-0430-4005-9119-EFAB8A845AC4}" srcOrd="1" destOrd="0" presId="urn:microsoft.com/office/officeart/2005/8/layout/hProcess11"/>
    <dgm:cxn modelId="{4386612B-5B30-4F86-BE96-9426FB6D1225}" type="presParOf" srcId="{33C5A9AC-DD37-4DBD-B18C-1DD0270BDACB}" destId="{322D4E8C-7F8A-4847-94D4-21A6424D3AC3}" srcOrd="2" destOrd="0" presId="urn:microsoft.com/office/officeart/2005/8/layout/hProcess11"/>
    <dgm:cxn modelId="{B265C539-0FFF-4B2D-994F-09E701EF5C93}" type="presParOf" srcId="{322D4E8C-7F8A-4847-94D4-21A6424D3AC3}" destId="{A6051EE7-26B1-48C7-A493-AE10353FE7CA}" srcOrd="0" destOrd="0" presId="urn:microsoft.com/office/officeart/2005/8/layout/hProcess11"/>
    <dgm:cxn modelId="{971A9EA0-77C1-4D6A-91AC-E8562FAD64CD}" type="presParOf" srcId="{322D4E8C-7F8A-4847-94D4-21A6424D3AC3}" destId="{890AC887-1E8B-4AF9-B851-5BF4D1503917}" srcOrd="1" destOrd="0" presId="urn:microsoft.com/office/officeart/2005/8/layout/hProcess11"/>
    <dgm:cxn modelId="{EBDA74C6-839A-4AC8-8C96-85AAFAFE2C93}" type="presParOf" srcId="{322D4E8C-7F8A-4847-94D4-21A6424D3AC3}" destId="{E6B70BAF-2C62-4357-9346-5154839E4178}" srcOrd="2" destOrd="0" presId="urn:microsoft.com/office/officeart/2005/8/layout/hProcess11"/>
    <dgm:cxn modelId="{403F36EB-B7D3-4CA8-8F75-39AE8437C447}" type="presParOf" srcId="{33C5A9AC-DD37-4DBD-B18C-1DD0270BDACB}" destId="{159D96C3-EF56-4D33-9E8F-6076B4B24D75}" srcOrd="3" destOrd="0" presId="urn:microsoft.com/office/officeart/2005/8/layout/hProcess11"/>
    <dgm:cxn modelId="{2BEDFF03-D792-4A4F-8BA7-9A9B8F15F3D2}" type="presParOf" srcId="{33C5A9AC-DD37-4DBD-B18C-1DD0270BDACB}" destId="{2F20E1E5-FB8C-4F90-AA30-31D252C0A0FD}" srcOrd="4" destOrd="0" presId="urn:microsoft.com/office/officeart/2005/8/layout/hProcess11"/>
    <dgm:cxn modelId="{79BB7295-C949-4D16-B3AE-7689A4ECC3BC}" type="presParOf" srcId="{2F20E1E5-FB8C-4F90-AA30-31D252C0A0FD}" destId="{36C97400-3C12-488A-9E91-8E7DFB7CA291}" srcOrd="0" destOrd="0" presId="urn:microsoft.com/office/officeart/2005/8/layout/hProcess11"/>
    <dgm:cxn modelId="{9DF4F2CE-BD06-46B1-9996-C54BDD8474D6}" type="presParOf" srcId="{2F20E1E5-FB8C-4F90-AA30-31D252C0A0FD}" destId="{E7FADDF3-C307-42A9-88BA-92E8D7ABF619}" srcOrd="1" destOrd="0" presId="urn:microsoft.com/office/officeart/2005/8/layout/hProcess11"/>
    <dgm:cxn modelId="{D5494D4C-07AE-41C2-98F1-4BE45D745F1A}" type="presParOf" srcId="{2F20E1E5-FB8C-4F90-AA30-31D252C0A0FD}" destId="{4CCA14C6-B359-4D7F-9B00-0E46F7FADE55}" srcOrd="2" destOrd="0" presId="urn:microsoft.com/office/officeart/2005/8/layout/hProcess11"/>
    <dgm:cxn modelId="{4064B291-53A0-4944-A538-B96D82D59868}" type="presParOf" srcId="{33C5A9AC-DD37-4DBD-B18C-1DD0270BDACB}" destId="{8CEB83DD-DBDB-4288-87B4-B617F42E42E9}" srcOrd="5" destOrd="0" presId="urn:microsoft.com/office/officeart/2005/8/layout/hProcess11"/>
    <dgm:cxn modelId="{8F2926C9-958D-44EC-B066-B5962F9DA5DD}" type="presParOf" srcId="{33C5A9AC-DD37-4DBD-B18C-1DD0270BDACB}" destId="{A7EE9008-0E77-4A4C-AFD0-6CAE14ED49C3}" srcOrd="6" destOrd="0" presId="urn:microsoft.com/office/officeart/2005/8/layout/hProcess11"/>
    <dgm:cxn modelId="{1E5E67B6-210E-4E6B-B260-ED244F6B877D}" type="presParOf" srcId="{A7EE9008-0E77-4A4C-AFD0-6CAE14ED49C3}" destId="{892CE673-8E36-42B9-A7B7-07DBD9066E9A}" srcOrd="0" destOrd="0" presId="urn:microsoft.com/office/officeart/2005/8/layout/hProcess11"/>
    <dgm:cxn modelId="{58A44EE0-AF5C-4745-AD39-5D751FD53065}" type="presParOf" srcId="{A7EE9008-0E77-4A4C-AFD0-6CAE14ED49C3}" destId="{0B973EB2-BFC7-4B30-BACA-59517B9FFF6C}" srcOrd="1" destOrd="0" presId="urn:microsoft.com/office/officeart/2005/8/layout/hProcess11"/>
    <dgm:cxn modelId="{F1A93989-6094-47D4-8F9E-6622761B8D2F}" type="presParOf" srcId="{A7EE9008-0E77-4A4C-AFD0-6CAE14ED49C3}" destId="{A52B2B1A-5E07-4842-AD72-AB80DCF3A2E2}" srcOrd="2" destOrd="0" presId="urn:microsoft.com/office/officeart/2005/8/layout/hProcess11"/>
    <dgm:cxn modelId="{DE27ACAD-3D38-454A-8EE2-58C4ED4C218C}" type="presParOf" srcId="{33C5A9AC-DD37-4DBD-B18C-1DD0270BDACB}" destId="{31FE6DF0-CE30-48C0-8EA1-3C9D8562F818}" srcOrd="7" destOrd="0" presId="urn:microsoft.com/office/officeart/2005/8/layout/hProcess11"/>
    <dgm:cxn modelId="{7B589DE6-68A5-43D0-B98F-F50C5F25535D}" type="presParOf" srcId="{33C5A9AC-DD37-4DBD-B18C-1DD0270BDACB}" destId="{7E625002-111A-41C2-B8C3-DC09EF472A33}" srcOrd="8" destOrd="0" presId="urn:microsoft.com/office/officeart/2005/8/layout/hProcess11"/>
    <dgm:cxn modelId="{E4EDE615-050C-44DA-BDAA-290EFEE332F8}" type="presParOf" srcId="{7E625002-111A-41C2-B8C3-DC09EF472A33}" destId="{74048FD6-5220-48FC-BF38-61C0F6DE9B4C}" srcOrd="0" destOrd="0" presId="urn:microsoft.com/office/officeart/2005/8/layout/hProcess11"/>
    <dgm:cxn modelId="{804CD404-1861-4FF7-9185-0E4164545D6D}" type="presParOf" srcId="{7E625002-111A-41C2-B8C3-DC09EF472A33}" destId="{F0524582-1024-4B7A-82FD-E689E0E98A01}" srcOrd="1" destOrd="0" presId="urn:microsoft.com/office/officeart/2005/8/layout/hProcess11"/>
    <dgm:cxn modelId="{57503912-806B-421C-94BA-A36503DF717B}" type="presParOf" srcId="{7E625002-111A-41C2-B8C3-DC09EF472A33}" destId="{0DD90640-873D-429B-9F4E-462209BC1065}" srcOrd="2" destOrd="0" presId="urn:microsoft.com/office/officeart/2005/8/layout/hProcess11"/>
    <dgm:cxn modelId="{1582A044-7728-4190-A674-7B74631A7526}" type="presParOf" srcId="{33C5A9AC-DD37-4DBD-B18C-1DD0270BDACB}" destId="{5F044924-EF79-4F8E-A233-DA8D49132F26}" srcOrd="9" destOrd="0" presId="urn:microsoft.com/office/officeart/2005/8/layout/hProcess11"/>
    <dgm:cxn modelId="{BFD5B5C9-ADF7-4302-9EC2-EE710E23B875}" type="presParOf" srcId="{33C5A9AC-DD37-4DBD-B18C-1DD0270BDACB}" destId="{16A4E49D-48EA-4163-8FA0-DBB415E06408}" srcOrd="10" destOrd="0" presId="urn:microsoft.com/office/officeart/2005/8/layout/hProcess11"/>
    <dgm:cxn modelId="{AEB7B839-49BE-49FF-AF12-3448449E6883}" type="presParOf" srcId="{16A4E49D-48EA-4163-8FA0-DBB415E06408}" destId="{E395E8E3-3343-4706-805D-644E06F251ED}" srcOrd="0" destOrd="0" presId="urn:microsoft.com/office/officeart/2005/8/layout/hProcess11"/>
    <dgm:cxn modelId="{CC2BD14A-9E8C-4701-A8A9-FFF9E084CE55}" type="presParOf" srcId="{16A4E49D-48EA-4163-8FA0-DBB415E06408}" destId="{9E9FF443-99A0-4F9E-A741-9335A0F8C023}" srcOrd="1" destOrd="0" presId="urn:microsoft.com/office/officeart/2005/8/layout/hProcess11"/>
    <dgm:cxn modelId="{67BB7AF2-D239-4262-9A82-966F44102EF5}" type="presParOf" srcId="{16A4E49D-48EA-4163-8FA0-DBB415E06408}" destId="{DE40989D-EEC3-41BD-BE50-DE4979E0D36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33DC9-4553-492F-A868-299BF60A9586}">
      <dsp:nvSpPr>
        <dsp:cNvPr id="0" name=""/>
        <dsp:cNvSpPr/>
      </dsp:nvSpPr>
      <dsp:spPr>
        <a:xfrm>
          <a:off x="0" y="1206817"/>
          <a:ext cx="7543800" cy="160909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A297B7-3364-44A0-BD9E-2DDB08098BCC}">
      <dsp:nvSpPr>
        <dsp:cNvPr id="0" name=""/>
        <dsp:cNvSpPr/>
      </dsp:nvSpPr>
      <dsp:spPr>
        <a:xfrm>
          <a:off x="1864" y="0"/>
          <a:ext cx="1085710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dirty="0" smtClean="0"/>
            <a:t>Especificação de Requisitos</a:t>
          </a:r>
          <a:endParaRPr lang="pt-BR" sz="1000" kern="1200" dirty="0"/>
        </a:p>
      </dsp:txBody>
      <dsp:txXfrm>
        <a:off x="1864" y="0"/>
        <a:ext cx="1085710" cy="1609090"/>
      </dsp:txXfrm>
    </dsp:sp>
    <dsp:sp modelId="{F2C47635-8022-4931-B8C2-965E4D073E2B}">
      <dsp:nvSpPr>
        <dsp:cNvPr id="0" name=""/>
        <dsp:cNvSpPr/>
      </dsp:nvSpPr>
      <dsp:spPr>
        <a:xfrm>
          <a:off x="343583" y="1810226"/>
          <a:ext cx="402272" cy="40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51EE7-26B1-48C7-A493-AE10353FE7CA}">
      <dsp:nvSpPr>
        <dsp:cNvPr id="0" name=""/>
        <dsp:cNvSpPr/>
      </dsp:nvSpPr>
      <dsp:spPr>
        <a:xfrm>
          <a:off x="1141860" y="2413634"/>
          <a:ext cx="1085710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dirty="0" smtClean="0"/>
            <a:t>Diagramas de Caso de Uso, de Classes e de Estados e </a:t>
          </a:r>
          <a:r>
            <a:rPr lang="pt-BR" sz="1000" b="1" kern="1200" dirty="0" err="1" smtClean="0"/>
            <a:t>Mockups</a:t>
          </a:r>
          <a:endParaRPr lang="pt-BR" sz="1000" kern="1200" dirty="0"/>
        </a:p>
      </dsp:txBody>
      <dsp:txXfrm>
        <a:off x="1141860" y="2413634"/>
        <a:ext cx="1085710" cy="1609090"/>
      </dsp:txXfrm>
    </dsp:sp>
    <dsp:sp modelId="{890AC887-1E8B-4AF9-B851-5BF4D1503917}">
      <dsp:nvSpPr>
        <dsp:cNvPr id="0" name=""/>
        <dsp:cNvSpPr/>
      </dsp:nvSpPr>
      <dsp:spPr>
        <a:xfrm>
          <a:off x="1483579" y="1810226"/>
          <a:ext cx="402272" cy="40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97400-3C12-488A-9E91-8E7DFB7CA291}">
      <dsp:nvSpPr>
        <dsp:cNvPr id="0" name=""/>
        <dsp:cNvSpPr/>
      </dsp:nvSpPr>
      <dsp:spPr>
        <a:xfrm>
          <a:off x="2281856" y="0"/>
          <a:ext cx="1085710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dirty="0" smtClean="0"/>
            <a:t>Cenários de Casos de Uso e Cenários de Testes</a:t>
          </a:r>
          <a:endParaRPr lang="pt-BR" sz="1000" b="1" kern="1200" dirty="0"/>
        </a:p>
      </dsp:txBody>
      <dsp:txXfrm>
        <a:off x="2281856" y="0"/>
        <a:ext cx="1085710" cy="1609090"/>
      </dsp:txXfrm>
    </dsp:sp>
    <dsp:sp modelId="{E7FADDF3-C307-42A9-88BA-92E8D7ABF619}">
      <dsp:nvSpPr>
        <dsp:cNvPr id="0" name=""/>
        <dsp:cNvSpPr/>
      </dsp:nvSpPr>
      <dsp:spPr>
        <a:xfrm>
          <a:off x="2623575" y="1810226"/>
          <a:ext cx="402272" cy="40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2CE673-8E36-42B9-A7B7-07DBD9066E9A}">
      <dsp:nvSpPr>
        <dsp:cNvPr id="0" name=""/>
        <dsp:cNvSpPr/>
      </dsp:nvSpPr>
      <dsp:spPr>
        <a:xfrm>
          <a:off x="3421852" y="2413634"/>
          <a:ext cx="1085710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kern="1200" dirty="0" smtClean="0"/>
            <a:t>Controle de Versão</a:t>
          </a:r>
          <a:endParaRPr lang="pt-BR" sz="1000" kern="1200" dirty="0"/>
        </a:p>
      </dsp:txBody>
      <dsp:txXfrm>
        <a:off x="3421852" y="2413634"/>
        <a:ext cx="1085710" cy="1609090"/>
      </dsp:txXfrm>
    </dsp:sp>
    <dsp:sp modelId="{0B973EB2-BFC7-4B30-BACA-59517B9FFF6C}">
      <dsp:nvSpPr>
        <dsp:cNvPr id="0" name=""/>
        <dsp:cNvSpPr/>
      </dsp:nvSpPr>
      <dsp:spPr>
        <a:xfrm>
          <a:off x="3763571" y="1810226"/>
          <a:ext cx="402272" cy="40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048FD6-5220-48FC-BF38-61C0F6DE9B4C}">
      <dsp:nvSpPr>
        <dsp:cNvPr id="0" name=""/>
        <dsp:cNvSpPr/>
      </dsp:nvSpPr>
      <dsp:spPr>
        <a:xfrm>
          <a:off x="4561848" y="0"/>
          <a:ext cx="1085710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i="0" u="none" kern="1200" dirty="0" smtClean="0"/>
            <a:t>Diagramas de Classe de Projeto e de Sequência</a:t>
          </a:r>
          <a:endParaRPr lang="pt-BR" sz="1000" kern="1200" dirty="0"/>
        </a:p>
      </dsp:txBody>
      <dsp:txXfrm>
        <a:off x="4561848" y="0"/>
        <a:ext cx="1085710" cy="1609090"/>
      </dsp:txXfrm>
    </dsp:sp>
    <dsp:sp modelId="{F0524582-1024-4B7A-82FD-E689E0E98A01}">
      <dsp:nvSpPr>
        <dsp:cNvPr id="0" name=""/>
        <dsp:cNvSpPr/>
      </dsp:nvSpPr>
      <dsp:spPr>
        <a:xfrm>
          <a:off x="4903567" y="1810226"/>
          <a:ext cx="402272" cy="40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95E8E3-3343-4706-805D-644E06F251ED}">
      <dsp:nvSpPr>
        <dsp:cNvPr id="0" name=""/>
        <dsp:cNvSpPr/>
      </dsp:nvSpPr>
      <dsp:spPr>
        <a:xfrm>
          <a:off x="5701844" y="2413634"/>
          <a:ext cx="1085710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b="1" i="0" u="none" kern="1200" dirty="0" smtClean="0"/>
            <a:t>Implementação do Projeto</a:t>
          </a:r>
          <a:endParaRPr lang="pt-BR" sz="1000" kern="1200" dirty="0"/>
        </a:p>
      </dsp:txBody>
      <dsp:txXfrm>
        <a:off x="5701844" y="2413634"/>
        <a:ext cx="1085710" cy="1609090"/>
      </dsp:txXfrm>
    </dsp:sp>
    <dsp:sp modelId="{9E9FF443-99A0-4F9E-A741-9335A0F8C023}">
      <dsp:nvSpPr>
        <dsp:cNvPr id="0" name=""/>
        <dsp:cNvSpPr/>
      </dsp:nvSpPr>
      <dsp:spPr>
        <a:xfrm>
          <a:off x="6043563" y="1810226"/>
          <a:ext cx="402272" cy="40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831300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822959" y="758952"/>
            <a:ext cx="7543800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Quattrocento Sans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825037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/>
            </a:lvl1pPr>
            <a:lvl2pPr marL="457200" marR="0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/>
            </a:lvl2pPr>
            <a:lvl3pPr marL="914400" marR="0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/>
            </a:lvl3pPr>
            <a:lvl4pPr marL="1371600" marR="0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/>
            </a:lvl4pPr>
            <a:lvl5pPr marL="1828800" marR="0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/>
            </a:lvl5pPr>
            <a:lvl6pPr marL="2286000" marR="0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/>
            </a:lvl6pPr>
            <a:lvl7pPr marL="2743200" marR="0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/>
            </a:lvl7pPr>
            <a:lvl8pPr marL="3200400" marR="0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/>
            </a:lvl8pPr>
            <a:lvl9pPr marL="3657600" marR="0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7424736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 baseline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22325" y="287337"/>
            <a:ext cx="7543800" cy="1449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Quattrocento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22325" y="1846261"/>
            <a:ext cx="7543800" cy="4022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384048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566928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749808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932688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1100000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1300000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500000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699999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7424736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 baseline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e texto vertical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822325" y="287337"/>
            <a:ext cx="7543800" cy="1449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Quattrocento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 rot="5400000">
            <a:off x="2582862" y="85724"/>
            <a:ext cx="4022724" cy="754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384048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566928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749808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932688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1100000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1300000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500000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699999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7424736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 baseline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22325" y="287337"/>
            <a:ext cx="7543800" cy="1449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Quattrocento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424736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 baseline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çã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Quattrocento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822959" y="1846051"/>
            <a:ext cx="3703319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chemeClr val="dk2"/>
              </a:buClr>
              <a:buFont typeface="Quattrocento Sans"/>
              <a:buNone/>
              <a:defRPr/>
            </a:lvl1pPr>
            <a:lvl2pPr marL="457200" indent="0" rtl="0">
              <a:spcBef>
                <a:spcPts val="0"/>
              </a:spcBef>
              <a:buFont typeface="Quattrocento Sans"/>
              <a:buNone/>
              <a:defRPr/>
            </a:lvl2pPr>
            <a:lvl3pPr marL="914400" indent="0" rtl="0">
              <a:spcBef>
                <a:spcPts val="0"/>
              </a:spcBef>
              <a:buFont typeface="Quattrocento Sans"/>
              <a:buNone/>
              <a:defRPr/>
            </a:lvl3pPr>
            <a:lvl4pPr marL="1371600" indent="0" rtl="0">
              <a:spcBef>
                <a:spcPts val="0"/>
              </a:spcBef>
              <a:buFont typeface="Quattrocento Sans"/>
              <a:buNone/>
              <a:defRPr/>
            </a:lvl4pPr>
            <a:lvl5pPr marL="1828800" indent="0" rtl="0">
              <a:spcBef>
                <a:spcPts val="0"/>
              </a:spcBef>
              <a:buFont typeface="Quattrocento Sans"/>
              <a:buNone/>
              <a:defRPr/>
            </a:lvl5pPr>
            <a:lvl6pPr marL="2286000" indent="0" rtl="0">
              <a:spcBef>
                <a:spcPts val="0"/>
              </a:spcBef>
              <a:buFont typeface="Quattrocento Sans"/>
              <a:buNone/>
              <a:defRPr/>
            </a:lvl6pPr>
            <a:lvl7pPr marL="2743200" indent="0" rtl="0">
              <a:spcBef>
                <a:spcPts val="0"/>
              </a:spcBef>
              <a:buFont typeface="Quattrocento Sans"/>
              <a:buNone/>
              <a:defRPr/>
            </a:lvl7pPr>
            <a:lvl8pPr marL="3200400" indent="0" rtl="0">
              <a:spcBef>
                <a:spcPts val="0"/>
              </a:spcBef>
              <a:buFont typeface="Quattrocento Sans"/>
              <a:buNone/>
              <a:defRPr/>
            </a:lvl8pPr>
            <a:lvl9pPr marL="3657600" indent="0" rtl="0">
              <a:spcBef>
                <a:spcPts val="0"/>
              </a:spcBef>
              <a:buFont typeface="Quattrocento Sans"/>
              <a:buNone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822959" y="2582334"/>
            <a:ext cx="3703319" cy="3286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384048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566928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749808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932688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1100000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1300000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500000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699999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4663439" y="1846051"/>
            <a:ext cx="3703319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chemeClr val="dk2"/>
              </a:buClr>
              <a:buFont typeface="Quattrocento Sans"/>
              <a:buNone/>
              <a:defRPr/>
            </a:lvl1pPr>
            <a:lvl2pPr marL="457200" indent="0" rtl="0">
              <a:spcBef>
                <a:spcPts val="0"/>
              </a:spcBef>
              <a:buFont typeface="Quattrocento Sans"/>
              <a:buNone/>
              <a:defRPr/>
            </a:lvl2pPr>
            <a:lvl3pPr marL="914400" indent="0" rtl="0">
              <a:spcBef>
                <a:spcPts val="0"/>
              </a:spcBef>
              <a:buFont typeface="Quattrocento Sans"/>
              <a:buNone/>
              <a:defRPr/>
            </a:lvl3pPr>
            <a:lvl4pPr marL="1371600" indent="0" rtl="0">
              <a:spcBef>
                <a:spcPts val="0"/>
              </a:spcBef>
              <a:buFont typeface="Quattrocento Sans"/>
              <a:buNone/>
              <a:defRPr/>
            </a:lvl4pPr>
            <a:lvl5pPr marL="1828800" indent="0" rtl="0">
              <a:spcBef>
                <a:spcPts val="0"/>
              </a:spcBef>
              <a:buFont typeface="Quattrocento Sans"/>
              <a:buNone/>
              <a:defRPr/>
            </a:lvl5pPr>
            <a:lvl6pPr marL="2286000" indent="0" rtl="0">
              <a:spcBef>
                <a:spcPts val="0"/>
              </a:spcBef>
              <a:buFont typeface="Quattrocento Sans"/>
              <a:buNone/>
              <a:defRPr/>
            </a:lvl6pPr>
            <a:lvl7pPr marL="2743200" indent="0" rtl="0">
              <a:spcBef>
                <a:spcPts val="0"/>
              </a:spcBef>
              <a:buFont typeface="Quattrocento Sans"/>
              <a:buNone/>
              <a:defRPr/>
            </a:lvl7pPr>
            <a:lvl8pPr marL="3200400" indent="0" rtl="0">
              <a:spcBef>
                <a:spcPts val="0"/>
              </a:spcBef>
              <a:buFont typeface="Quattrocento Sans"/>
              <a:buNone/>
              <a:defRPr/>
            </a:lvl8pPr>
            <a:lvl9pPr marL="3657600" indent="0" rtl="0">
              <a:spcBef>
                <a:spcPts val="0"/>
              </a:spcBef>
              <a:buFont typeface="Quattrocento Sans"/>
              <a:buNone/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4663439" y="2582333"/>
            <a:ext cx="3703319" cy="3286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384048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566928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749808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932688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1100000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1300000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500000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699999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7424736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 baseline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Quattrocento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3703319" cy="40233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384048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566928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749808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932688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1100000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1300000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500000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699999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663439" y="1845734"/>
            <a:ext cx="370331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384048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566928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749808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932688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1100000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1300000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500000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699999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424736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 baseline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" name="Shape 6"/>
          <p:cNvSpPr/>
          <p:nvPr/>
        </p:nvSpPr>
        <p:spPr>
          <a:xfrm>
            <a:off x="0" y="6334125"/>
            <a:ext cx="9142411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7" name="Shape 7"/>
          <p:cNvCxnSpPr/>
          <p:nvPr/>
        </p:nvCxnSpPr>
        <p:spPr>
          <a:xfrm>
            <a:off x="906462" y="4343400"/>
            <a:ext cx="740568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822325" y="287337"/>
            <a:ext cx="7543800" cy="1449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Quattrocento Sans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822325" y="1846261"/>
            <a:ext cx="7543800" cy="4022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384048" marR="0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566928" marR="0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749808" marR="0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932688" marR="0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1100000" marR="0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1300000" marR="0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500000" marR="0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699999" marR="0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7424736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 baseline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0" y="6334125"/>
            <a:ext cx="9144000" cy="66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22325" y="287337"/>
            <a:ext cx="7543800" cy="1449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Quattrocento Sans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22325" y="1846261"/>
            <a:ext cx="7543800" cy="4022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384048" marR="0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566928" marR="0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749808" marR="0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932688" marR="0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1100000" marR="0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1300000" marR="0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500000" marR="0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699999" marR="0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7424736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 baseline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cxnSp>
        <p:nvCxnSpPr>
          <p:cNvPr id="27" name="Shape 27"/>
          <p:cNvCxnSpPr/>
          <p:nvPr/>
        </p:nvCxnSpPr>
        <p:spPr>
          <a:xfrm>
            <a:off x="895350" y="1738311"/>
            <a:ext cx="7475536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822325" y="758825"/>
            <a:ext cx="7543800" cy="35655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attrocento Sans"/>
              <a:buNone/>
            </a:pPr>
            <a:r>
              <a:rPr lang="en-US" sz="8000" b="0" i="0" u="none" strike="noStrike" cap="none" baseline="0" dirty="0" err="1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Retrospectiva</a:t>
            </a:r>
            <a:r>
              <a:rPr lang="en-US" sz="8000" b="0" i="0" u="none" strike="noStrike" cap="none" baseline="0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8000" b="0" i="0" u="none" strike="noStrike" cap="none" baseline="0" dirty="0" err="1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Projeto</a:t>
            </a:r>
            <a:r>
              <a:rPr lang="en-US" sz="8000" b="0" i="0" u="none" strike="noStrike" cap="none" baseline="0" dirty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8000" b="0" i="0" u="none" strike="noStrike" cap="none" baseline="0" dirty="0" err="1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Prático</a:t>
            </a:r>
            <a:endParaRPr lang="en-US" sz="8000" b="0" i="0" u="none" strike="noStrike" cap="none" baseline="0" dirty="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825500" y="4456112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400" b="0" i="0" u="none" strike="noStrike" cap="none" baseline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GRUPO ASP.NET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22325" y="287337"/>
            <a:ext cx="7543800" cy="1449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822325" y="1846261"/>
            <a:ext cx="7543800" cy="402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2400" dirty="0" err="1"/>
              <a:t>Ferramentas</a:t>
            </a:r>
            <a:r>
              <a:rPr lang="en-US" sz="2400" dirty="0"/>
              <a:t> </a:t>
            </a:r>
            <a:r>
              <a:rPr lang="en-US" sz="2400" dirty="0" err="1"/>
              <a:t>onlines</a:t>
            </a:r>
            <a:r>
              <a:rPr lang="en-US" sz="2400" dirty="0"/>
              <a:t> para </a:t>
            </a:r>
            <a:r>
              <a:rPr lang="en-US" sz="2400" dirty="0" err="1"/>
              <a:t>criação</a:t>
            </a:r>
            <a:r>
              <a:rPr lang="en-US" sz="2400" dirty="0"/>
              <a:t> de </a:t>
            </a:r>
            <a:r>
              <a:rPr lang="en-US" sz="2400" dirty="0" err="1"/>
              <a:t>documentos</a:t>
            </a:r>
            <a:r>
              <a:rPr lang="en-US" sz="2400" dirty="0"/>
              <a:t> e </a:t>
            </a:r>
            <a:r>
              <a:rPr lang="en-US" sz="2400" dirty="0" err="1"/>
              <a:t>diagramas</a:t>
            </a:r>
            <a:endParaRPr lang="en-US" sz="2400" dirty="0"/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 rtl="0">
              <a:spcBef>
                <a:spcPts val="0"/>
              </a:spcBef>
              <a:buNone/>
            </a:pPr>
            <a:r>
              <a:rPr lang="en-US" sz="2400" dirty="0" err="1"/>
              <a:t>Reuniões</a:t>
            </a:r>
            <a:r>
              <a:rPr lang="en-US" sz="2400" dirty="0"/>
              <a:t> </a:t>
            </a:r>
            <a:r>
              <a:rPr lang="en-US" sz="2400" dirty="0" err="1"/>
              <a:t>presenciais</a:t>
            </a:r>
            <a:r>
              <a:rPr lang="en-US" sz="2400" dirty="0"/>
              <a:t>, mas a </a:t>
            </a:r>
            <a:r>
              <a:rPr lang="en-US" sz="2400" dirty="0" err="1"/>
              <a:t>maioria</a:t>
            </a:r>
            <a:r>
              <a:rPr lang="en-US" sz="2400" dirty="0"/>
              <a:t> online via Skype</a:t>
            </a:r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 rtl="0">
              <a:spcBef>
                <a:spcPts val="0"/>
              </a:spcBef>
              <a:buNone/>
            </a:pPr>
            <a:endParaRPr lang="en-US" sz="2400" dirty="0" smtClean="0"/>
          </a:p>
          <a:p>
            <a:pPr rtl="0">
              <a:spcBef>
                <a:spcPts val="0"/>
              </a:spcBef>
              <a:buNone/>
            </a:pPr>
            <a:r>
              <a:rPr lang="en-US" sz="2400" dirty="0" err="1" smtClean="0"/>
              <a:t>Alinhamentos</a:t>
            </a:r>
            <a:r>
              <a:rPr lang="en-US" sz="2400" dirty="0" smtClean="0"/>
              <a:t> </a:t>
            </a:r>
            <a:r>
              <a:rPr lang="en-US" sz="2400" dirty="0"/>
              <a:t>via Skype, </a:t>
            </a:r>
            <a:r>
              <a:rPr lang="en-US" sz="2400" dirty="0" err="1"/>
              <a:t>grupo</a:t>
            </a:r>
            <a:r>
              <a:rPr lang="en-US" sz="2400" dirty="0"/>
              <a:t> no </a:t>
            </a:r>
            <a:r>
              <a:rPr lang="en-US" sz="2400" dirty="0" err="1"/>
              <a:t>whatsapp</a:t>
            </a:r>
            <a:r>
              <a:rPr lang="en-US" sz="2400" dirty="0"/>
              <a:t> e e-mail</a:t>
            </a:r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70" name="Shape 70"/>
          <p:cNvSpPr txBox="1">
            <a:spLocks noGrp="1"/>
          </p:cNvSpPr>
          <p:nvPr>
            <p:ph type="title" idx="2"/>
          </p:nvPr>
        </p:nvSpPr>
        <p:spPr>
          <a:xfrm>
            <a:off x="822325" y="287337"/>
            <a:ext cx="7543800" cy="144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Quattrocento Sans"/>
              <a:buNone/>
            </a:pPr>
            <a:r>
              <a:rPr lang="en-US" sz="4800" b="0" i="0" u="none" strike="noStrike" cap="none" baseline="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Retrospectiva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300" y="2420888"/>
            <a:ext cx="10477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4475" y="2420888"/>
            <a:ext cx="1246650" cy="47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7300" y="3356992"/>
            <a:ext cx="16097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47300" y="4797152"/>
            <a:ext cx="874149" cy="80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822325" y="287337"/>
            <a:ext cx="7543800" cy="1449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822325" y="1846261"/>
            <a:ext cx="7543800" cy="402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title" idx="2"/>
          </p:nvPr>
        </p:nvSpPr>
        <p:spPr>
          <a:xfrm>
            <a:off x="822325" y="287337"/>
            <a:ext cx="7543800" cy="144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Quattrocento Sans"/>
              <a:buNone/>
            </a:pPr>
            <a:r>
              <a:rPr lang="en-US" sz="4800" b="0" i="0" u="none" strike="noStrike" cap="none" baseline="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Retrospectiva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312" y="1946075"/>
            <a:ext cx="7813382" cy="43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822325" y="287337"/>
            <a:ext cx="7543800" cy="1449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822325" y="1846261"/>
            <a:ext cx="7543800" cy="402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Github para repósitório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marL="0" indent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Ferramenta para implementação: Visual Studio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 "/>
            </a:pPr>
            <a:r>
              <a:rPr lang="en-US" sz="2400">
                <a:solidFill>
                  <a:schemeClr val="dk1"/>
                </a:solidFill>
              </a:rPr>
              <a:t>- .NET Framework 4.5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 "/>
            </a:pPr>
            <a:r>
              <a:rPr lang="en-US" sz="2400">
                <a:solidFill>
                  <a:schemeClr val="dk1"/>
                </a:solidFill>
              </a:rPr>
              <a:t>- Padrão MVC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 "/>
            </a:pPr>
            <a:r>
              <a:rPr lang="en-US" sz="2400">
                <a:solidFill>
                  <a:schemeClr val="dk1"/>
                </a:solidFill>
              </a:rPr>
              <a:t>- Versão Ultimate 2013</a:t>
            </a:r>
          </a:p>
          <a:p>
            <a:pPr marL="0" indent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Versionamento por meio de históricos</a:t>
            </a:r>
          </a:p>
          <a:p>
            <a:pPr marL="0" lv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title" idx="2"/>
          </p:nvPr>
        </p:nvSpPr>
        <p:spPr>
          <a:xfrm>
            <a:off x="822325" y="287337"/>
            <a:ext cx="7543800" cy="144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Quattrocento Sans"/>
              <a:buNone/>
            </a:pPr>
            <a:r>
              <a:rPr lang="en-US" sz="4800" b="0" i="0" u="none" strike="noStrike" cap="none" baseline="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Retrospectiva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400" y="1700808"/>
            <a:ext cx="1159324" cy="93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0728" y="3140968"/>
            <a:ext cx="2016946" cy="93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822325" y="287337"/>
            <a:ext cx="7543800" cy="1449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822325" y="1846261"/>
            <a:ext cx="7543800" cy="402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0675" y="1736625"/>
            <a:ext cx="9434672" cy="451644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>
            <a:spLocks noGrp="1"/>
          </p:cNvSpPr>
          <p:nvPr>
            <p:ph type="title" idx="2"/>
          </p:nvPr>
        </p:nvSpPr>
        <p:spPr>
          <a:xfrm>
            <a:off x="822325" y="287337"/>
            <a:ext cx="7543800" cy="144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Quattrocento Sans"/>
              <a:buNone/>
            </a:pPr>
            <a:r>
              <a:rPr lang="en-US" sz="4800" b="0" i="0" u="none" strike="noStrike" cap="none" baseline="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Retrospectiva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22325" y="287337"/>
            <a:ext cx="7543800" cy="1449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22325" y="1846261"/>
            <a:ext cx="7543800" cy="402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9564"/>
            <a:ext cx="9143999" cy="495327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>
            <a:spLocks noGrp="1"/>
          </p:cNvSpPr>
          <p:nvPr>
            <p:ph type="title" idx="2"/>
          </p:nvPr>
        </p:nvSpPr>
        <p:spPr>
          <a:xfrm>
            <a:off x="822325" y="287337"/>
            <a:ext cx="7543800" cy="144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Quattrocento Sans"/>
              <a:buNone/>
            </a:pPr>
            <a:r>
              <a:rPr lang="en-US" sz="4800" b="0" i="0" u="none" strike="noStrike" cap="none" baseline="0" dirty="0" err="1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Retrospectiva</a:t>
            </a:r>
            <a:endParaRPr lang="en-US" sz="4800" b="0" i="0" u="none" strike="noStrike" cap="none" baseline="0" dirty="0">
              <a:solidFill>
                <a:srgbClr val="40404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800" dirty="0" err="1" smtClean="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Retrospectiva</a:t>
            </a:r>
            <a:endParaRPr lang="pt-BR" sz="48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131935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16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822325" y="287337"/>
            <a:ext cx="7543800" cy="1449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822325" y="1846261"/>
            <a:ext cx="7543800" cy="402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title" idx="2"/>
          </p:nvPr>
        </p:nvSpPr>
        <p:spPr>
          <a:xfrm>
            <a:off x="822325" y="287337"/>
            <a:ext cx="7543800" cy="144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Quattrocento Sans"/>
              <a:buNone/>
            </a:pPr>
            <a:r>
              <a:rPr lang="en-US" sz="4800" b="0" i="0" u="none" strike="noStrike" cap="none" baseline="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Retrospectiva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62" y="1736625"/>
            <a:ext cx="8522873" cy="439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etrospectiva">
  <a:themeElements>
    <a:clrScheme name="Retrospectiva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On-screen Show (4:3)</PresentationFormat>
  <Paragraphs>30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1_Retrospectiva</vt:lpstr>
      <vt:lpstr>Retrospectiva</vt:lpstr>
      <vt:lpstr>Retrospectiva Projeto Prático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Retrospectiva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Retrospectiva Projeto Prático</dc:title>
  <cp:lastModifiedBy>Debora</cp:lastModifiedBy>
  <cp:revision>3</cp:revision>
  <dcterms:modified xsi:type="dcterms:W3CDTF">2015-07-09T05:31:58Z</dcterms:modified>
</cp:coreProperties>
</file>