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86982-E033-4E76-A869-FADDCDA919D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EEEA90F-64A8-4DDE-9C97-587DB8F7A3F1}">
      <dgm:prSet phldrT="[Text]"/>
      <dgm:spPr/>
      <dgm:t>
        <a:bodyPr/>
        <a:lstStyle/>
        <a:p>
          <a:r>
            <a:rPr lang="en-IN" dirty="0"/>
            <a:t>Increasing Transit Ridership</a:t>
          </a:r>
        </a:p>
      </dgm:t>
    </dgm:pt>
    <dgm:pt modelId="{8AFFBC18-56F1-4A5D-BA72-0330F4A2B426}" type="parTrans" cxnId="{A25AA7AA-273C-43C1-ACA0-A32152ED95E0}">
      <dgm:prSet/>
      <dgm:spPr/>
      <dgm:t>
        <a:bodyPr/>
        <a:lstStyle/>
        <a:p>
          <a:endParaRPr lang="en-IN"/>
        </a:p>
      </dgm:t>
    </dgm:pt>
    <dgm:pt modelId="{40E2080F-C755-4A3F-AF70-04E71FBD87CF}" type="sibTrans" cxnId="{A25AA7AA-273C-43C1-ACA0-A32152ED95E0}">
      <dgm:prSet/>
      <dgm:spPr/>
      <dgm:t>
        <a:bodyPr/>
        <a:lstStyle/>
        <a:p>
          <a:endParaRPr lang="en-IN"/>
        </a:p>
      </dgm:t>
    </dgm:pt>
    <dgm:pt modelId="{0B471019-5F07-47D9-86D4-DB7F410CC406}">
      <dgm:prSet phldrT="[Text]"/>
      <dgm:spPr/>
      <dgm:t>
        <a:bodyPr/>
        <a:lstStyle/>
        <a:p>
          <a:r>
            <a:rPr lang="en-IN" dirty="0"/>
            <a:t>Quantitative</a:t>
          </a:r>
        </a:p>
      </dgm:t>
    </dgm:pt>
    <dgm:pt modelId="{36D35268-F71D-425F-AA32-14C24A045409}" type="parTrans" cxnId="{26A5D4AC-F5F0-4F53-B436-ADE9A6DADEDC}">
      <dgm:prSet/>
      <dgm:spPr/>
      <dgm:t>
        <a:bodyPr/>
        <a:lstStyle/>
        <a:p>
          <a:endParaRPr lang="en-IN"/>
        </a:p>
      </dgm:t>
    </dgm:pt>
    <dgm:pt modelId="{33D9DDFA-6C52-4A6A-848C-1089794FB2C4}" type="sibTrans" cxnId="{26A5D4AC-F5F0-4F53-B436-ADE9A6DADEDC}">
      <dgm:prSet/>
      <dgm:spPr/>
      <dgm:t>
        <a:bodyPr/>
        <a:lstStyle/>
        <a:p>
          <a:endParaRPr lang="en-IN"/>
        </a:p>
      </dgm:t>
    </dgm:pt>
    <dgm:pt modelId="{4A5E4573-07E8-4FF3-8B54-CD393F4D41FF}">
      <dgm:prSet phldrT="[Text]"/>
      <dgm:spPr/>
      <dgm:t>
        <a:bodyPr/>
        <a:lstStyle/>
        <a:p>
          <a:r>
            <a:rPr lang="en-IN" dirty="0"/>
            <a:t>Time</a:t>
          </a:r>
        </a:p>
      </dgm:t>
    </dgm:pt>
    <dgm:pt modelId="{D2FBF73E-AFE0-4A15-939E-C066286D92B7}" type="parTrans" cxnId="{41EB6D59-12CC-4B53-9180-A31B638546E8}">
      <dgm:prSet/>
      <dgm:spPr/>
      <dgm:t>
        <a:bodyPr/>
        <a:lstStyle/>
        <a:p>
          <a:endParaRPr lang="en-IN"/>
        </a:p>
      </dgm:t>
    </dgm:pt>
    <dgm:pt modelId="{223973B8-2B22-4FFE-B8E3-83A44277BD23}" type="sibTrans" cxnId="{41EB6D59-12CC-4B53-9180-A31B638546E8}">
      <dgm:prSet/>
      <dgm:spPr/>
      <dgm:t>
        <a:bodyPr/>
        <a:lstStyle/>
        <a:p>
          <a:endParaRPr lang="en-IN"/>
        </a:p>
      </dgm:t>
    </dgm:pt>
    <dgm:pt modelId="{BDF5620C-9DFA-46B8-B82A-D8529D5818F2}">
      <dgm:prSet phldrT="[Text]"/>
      <dgm:spPr/>
      <dgm:t>
        <a:bodyPr/>
        <a:lstStyle/>
        <a:p>
          <a:r>
            <a:rPr lang="en-IN" dirty="0"/>
            <a:t>Cost</a:t>
          </a:r>
        </a:p>
      </dgm:t>
    </dgm:pt>
    <dgm:pt modelId="{C631D549-D9D8-40ED-812C-17EC7350FED1}" type="parTrans" cxnId="{DF80A98B-AAC7-4163-BF5A-E3AD2C3F0753}">
      <dgm:prSet/>
      <dgm:spPr/>
      <dgm:t>
        <a:bodyPr/>
        <a:lstStyle/>
        <a:p>
          <a:endParaRPr lang="en-IN"/>
        </a:p>
      </dgm:t>
    </dgm:pt>
    <dgm:pt modelId="{F56824EF-BA0A-4225-AE23-10315EF1D5AA}" type="sibTrans" cxnId="{DF80A98B-AAC7-4163-BF5A-E3AD2C3F0753}">
      <dgm:prSet/>
      <dgm:spPr/>
      <dgm:t>
        <a:bodyPr/>
        <a:lstStyle/>
        <a:p>
          <a:endParaRPr lang="en-IN"/>
        </a:p>
      </dgm:t>
    </dgm:pt>
    <dgm:pt modelId="{012B183E-DAEA-40A5-B5D1-5040DBB3B439}">
      <dgm:prSet phldrT="[Text]"/>
      <dgm:spPr/>
      <dgm:t>
        <a:bodyPr/>
        <a:lstStyle/>
        <a:p>
          <a:r>
            <a:rPr lang="en-IN" dirty="0"/>
            <a:t>Qualitative</a:t>
          </a:r>
        </a:p>
      </dgm:t>
    </dgm:pt>
    <dgm:pt modelId="{BA2DF4A6-B8BF-4FC2-A701-C4CB792E0F13}" type="parTrans" cxnId="{1E5D5514-DE97-4CC4-A097-5C53372FF16A}">
      <dgm:prSet/>
      <dgm:spPr/>
      <dgm:t>
        <a:bodyPr/>
        <a:lstStyle/>
        <a:p>
          <a:endParaRPr lang="en-IN"/>
        </a:p>
      </dgm:t>
    </dgm:pt>
    <dgm:pt modelId="{3DD1E2DB-E206-4F1C-BB12-D76E6C1AE616}" type="sibTrans" cxnId="{1E5D5514-DE97-4CC4-A097-5C53372FF16A}">
      <dgm:prSet/>
      <dgm:spPr/>
      <dgm:t>
        <a:bodyPr/>
        <a:lstStyle/>
        <a:p>
          <a:endParaRPr lang="en-IN"/>
        </a:p>
      </dgm:t>
    </dgm:pt>
    <dgm:pt modelId="{02E92595-8ADD-4AE8-97B1-FDDBFE38C5C0}">
      <dgm:prSet phldrT="[Text]"/>
      <dgm:spPr/>
      <dgm:t>
        <a:bodyPr/>
        <a:lstStyle/>
        <a:p>
          <a:r>
            <a:rPr lang="en-IN" dirty="0"/>
            <a:t>Car Ownership</a:t>
          </a:r>
        </a:p>
      </dgm:t>
    </dgm:pt>
    <dgm:pt modelId="{A676B9F9-167D-4019-8C14-F78BE99106BB}" type="parTrans" cxnId="{3D640B59-95ED-48F4-8E12-161D0D904A33}">
      <dgm:prSet/>
      <dgm:spPr/>
      <dgm:t>
        <a:bodyPr/>
        <a:lstStyle/>
        <a:p>
          <a:endParaRPr lang="en-IN"/>
        </a:p>
      </dgm:t>
    </dgm:pt>
    <dgm:pt modelId="{AEBD308B-E21E-4E7B-A935-A999D169CB32}" type="sibTrans" cxnId="{3D640B59-95ED-48F4-8E12-161D0D904A33}">
      <dgm:prSet/>
      <dgm:spPr/>
      <dgm:t>
        <a:bodyPr/>
        <a:lstStyle/>
        <a:p>
          <a:endParaRPr lang="en-IN"/>
        </a:p>
      </dgm:t>
    </dgm:pt>
    <dgm:pt modelId="{C3127A0B-BD3C-41DC-8854-75CC31185369}">
      <dgm:prSet phldrT="[Text]"/>
      <dgm:spPr/>
      <dgm:t>
        <a:bodyPr/>
        <a:lstStyle/>
        <a:p>
          <a:r>
            <a:rPr lang="en-IN" dirty="0"/>
            <a:t>Distance</a:t>
          </a:r>
        </a:p>
      </dgm:t>
    </dgm:pt>
    <dgm:pt modelId="{4AF2F0FC-818E-4F4D-A8D2-74A95ED6E754}" type="parTrans" cxnId="{C5C3D45C-CA3D-4FF0-9C93-A2E2D88A0A28}">
      <dgm:prSet/>
      <dgm:spPr/>
      <dgm:t>
        <a:bodyPr/>
        <a:lstStyle/>
        <a:p>
          <a:endParaRPr lang="en-IN"/>
        </a:p>
      </dgm:t>
    </dgm:pt>
    <dgm:pt modelId="{9B40D94F-5FFB-44AC-859D-67BFCE64878B}" type="sibTrans" cxnId="{C5C3D45C-CA3D-4FF0-9C93-A2E2D88A0A28}">
      <dgm:prSet/>
      <dgm:spPr/>
      <dgm:t>
        <a:bodyPr/>
        <a:lstStyle/>
        <a:p>
          <a:endParaRPr lang="en-IN"/>
        </a:p>
      </dgm:t>
    </dgm:pt>
    <dgm:pt modelId="{A0CEB188-1884-4DBD-A0B6-027E1498DFFF}">
      <dgm:prSet phldrT="[Text]"/>
      <dgm:spPr/>
      <dgm:t>
        <a:bodyPr/>
        <a:lstStyle/>
        <a:p>
          <a:r>
            <a:rPr lang="en-IN" dirty="0"/>
            <a:t>Density of </a:t>
          </a:r>
          <a:r>
            <a:rPr lang="en-IN" dirty="0" err="1"/>
            <a:t>Urbn</a:t>
          </a:r>
          <a:r>
            <a:rPr lang="en-IN" dirty="0"/>
            <a:t> Fab @ O or D</a:t>
          </a:r>
        </a:p>
      </dgm:t>
    </dgm:pt>
    <dgm:pt modelId="{8F894169-E5C0-4778-8734-AD9BFA7463F3}" type="parTrans" cxnId="{82C39CA4-F6B6-4B84-BD87-E0978A15CB53}">
      <dgm:prSet/>
      <dgm:spPr/>
      <dgm:t>
        <a:bodyPr/>
        <a:lstStyle/>
        <a:p>
          <a:endParaRPr lang="en-IN"/>
        </a:p>
      </dgm:t>
    </dgm:pt>
    <dgm:pt modelId="{595A78D7-601E-482A-B112-DD46051F8364}" type="sibTrans" cxnId="{82C39CA4-F6B6-4B84-BD87-E0978A15CB53}">
      <dgm:prSet/>
      <dgm:spPr/>
      <dgm:t>
        <a:bodyPr/>
        <a:lstStyle/>
        <a:p>
          <a:endParaRPr lang="en-IN"/>
        </a:p>
      </dgm:t>
    </dgm:pt>
    <dgm:pt modelId="{02D5AEDE-6668-43A3-81E3-FF1FE1F762DD}">
      <dgm:prSet phldrT="[Text]"/>
      <dgm:spPr/>
      <dgm:t>
        <a:bodyPr/>
        <a:lstStyle/>
        <a:p>
          <a:r>
            <a:rPr lang="en-IN" dirty="0"/>
            <a:t>Time of Day/Seasonal Factors</a:t>
          </a:r>
        </a:p>
      </dgm:t>
    </dgm:pt>
    <dgm:pt modelId="{003FBFE4-7A28-4664-BF0F-D475F60C891B}" type="parTrans" cxnId="{CFAD5E9C-32CE-42B7-AB66-A338D8372F69}">
      <dgm:prSet/>
      <dgm:spPr/>
      <dgm:t>
        <a:bodyPr/>
        <a:lstStyle/>
        <a:p>
          <a:endParaRPr lang="en-IN"/>
        </a:p>
      </dgm:t>
    </dgm:pt>
    <dgm:pt modelId="{1324B516-CDFE-4340-AA4E-ECE6CAB6ADFF}" type="sibTrans" cxnId="{CFAD5E9C-32CE-42B7-AB66-A338D8372F69}">
      <dgm:prSet/>
      <dgm:spPr/>
      <dgm:t>
        <a:bodyPr/>
        <a:lstStyle/>
        <a:p>
          <a:endParaRPr lang="en-IN"/>
        </a:p>
      </dgm:t>
    </dgm:pt>
    <dgm:pt modelId="{706204C0-8C37-46B3-BDE1-CDE2D6A8626B}">
      <dgm:prSet phldrT="[Text]"/>
      <dgm:spPr/>
      <dgm:t>
        <a:bodyPr/>
        <a:lstStyle/>
        <a:p>
          <a:r>
            <a:rPr lang="en-IN" dirty="0"/>
            <a:t>Perceptions of Safety</a:t>
          </a:r>
        </a:p>
      </dgm:t>
    </dgm:pt>
    <dgm:pt modelId="{82D7A85D-87BE-4C78-9630-AB9A0DB44C99}" type="parTrans" cxnId="{9F4FD365-C3AE-4975-A504-8C3E415B97A0}">
      <dgm:prSet/>
      <dgm:spPr/>
      <dgm:t>
        <a:bodyPr/>
        <a:lstStyle/>
        <a:p>
          <a:endParaRPr lang="en-IN"/>
        </a:p>
      </dgm:t>
    </dgm:pt>
    <dgm:pt modelId="{2A321134-469F-4063-968A-AB30982D4BAD}" type="sibTrans" cxnId="{9F4FD365-C3AE-4975-A504-8C3E415B97A0}">
      <dgm:prSet/>
      <dgm:spPr/>
      <dgm:t>
        <a:bodyPr/>
        <a:lstStyle/>
        <a:p>
          <a:endParaRPr lang="en-IN"/>
        </a:p>
      </dgm:t>
    </dgm:pt>
    <dgm:pt modelId="{7979723C-9666-4BAF-89A1-7B77DE059E59}">
      <dgm:prSet phldrT="[Text]"/>
      <dgm:spPr/>
      <dgm:t>
        <a:bodyPr/>
        <a:lstStyle/>
        <a:p>
          <a:r>
            <a:rPr lang="en-IN" dirty="0"/>
            <a:t>Socioeconomic composition of O or D</a:t>
          </a:r>
        </a:p>
      </dgm:t>
    </dgm:pt>
    <dgm:pt modelId="{585B806C-638D-4A81-8564-DF4A57ADF532}" type="parTrans" cxnId="{47F99D55-E314-493F-A239-5B080D2E2A2E}">
      <dgm:prSet/>
      <dgm:spPr/>
      <dgm:t>
        <a:bodyPr/>
        <a:lstStyle/>
        <a:p>
          <a:endParaRPr lang="en-IN"/>
        </a:p>
      </dgm:t>
    </dgm:pt>
    <dgm:pt modelId="{159BFB43-3976-4737-82DC-8188D5ECDFFA}" type="sibTrans" cxnId="{47F99D55-E314-493F-A239-5B080D2E2A2E}">
      <dgm:prSet/>
      <dgm:spPr/>
      <dgm:t>
        <a:bodyPr/>
        <a:lstStyle/>
        <a:p>
          <a:endParaRPr lang="en-IN"/>
        </a:p>
      </dgm:t>
    </dgm:pt>
    <dgm:pt modelId="{37EE89C2-D5A9-4FBF-AEB1-26D48AD7F77A}">
      <dgm:prSet phldrT="[Text]"/>
      <dgm:spPr/>
      <dgm:t>
        <a:bodyPr/>
        <a:lstStyle/>
        <a:p>
          <a:r>
            <a:rPr lang="en-IN" dirty="0"/>
            <a:t>Habitual Inertia</a:t>
          </a:r>
        </a:p>
      </dgm:t>
    </dgm:pt>
    <dgm:pt modelId="{400B6BEC-DFAE-424C-BA20-D57F42F0BA74}" type="parTrans" cxnId="{7A62322A-7BCF-4425-B879-F922FFE4A5CD}">
      <dgm:prSet/>
      <dgm:spPr/>
      <dgm:t>
        <a:bodyPr/>
        <a:lstStyle/>
        <a:p>
          <a:endParaRPr lang="en-IN"/>
        </a:p>
      </dgm:t>
    </dgm:pt>
    <dgm:pt modelId="{4A098057-FAF6-4144-9785-4925BF7899B0}" type="sibTrans" cxnId="{7A62322A-7BCF-4425-B879-F922FFE4A5CD}">
      <dgm:prSet/>
      <dgm:spPr/>
      <dgm:t>
        <a:bodyPr/>
        <a:lstStyle/>
        <a:p>
          <a:endParaRPr lang="en-IN"/>
        </a:p>
      </dgm:t>
    </dgm:pt>
    <dgm:pt modelId="{7351CA7E-B500-4D6A-B141-1DAE8D4CA20D}">
      <dgm:prSet phldrT="[Text]"/>
      <dgm:spPr/>
      <dgm:t>
        <a:bodyPr/>
        <a:lstStyle/>
        <a:p>
          <a:r>
            <a:rPr lang="en-IN" dirty="0"/>
            <a:t>Quality of Service</a:t>
          </a:r>
        </a:p>
      </dgm:t>
    </dgm:pt>
    <dgm:pt modelId="{4E919160-F652-4BCD-B5AA-B38946B7D0CE}" type="parTrans" cxnId="{9D45DD70-5F3C-4654-8278-CF7A0266D635}">
      <dgm:prSet/>
      <dgm:spPr/>
      <dgm:t>
        <a:bodyPr/>
        <a:lstStyle/>
        <a:p>
          <a:endParaRPr lang="en-IN"/>
        </a:p>
      </dgm:t>
    </dgm:pt>
    <dgm:pt modelId="{7269CBC8-3D7D-417F-8128-D6AD8A8CE276}" type="sibTrans" cxnId="{9D45DD70-5F3C-4654-8278-CF7A0266D635}">
      <dgm:prSet/>
      <dgm:spPr/>
      <dgm:t>
        <a:bodyPr/>
        <a:lstStyle/>
        <a:p>
          <a:endParaRPr lang="en-IN"/>
        </a:p>
      </dgm:t>
    </dgm:pt>
    <dgm:pt modelId="{7E5DC62D-DA45-4F23-863D-86E51D9E1777}" type="pres">
      <dgm:prSet presAssocID="{A2186982-E033-4E76-A869-FADDCDA919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A75243-A470-407F-9EC3-C8EE6488E0D6}" type="pres">
      <dgm:prSet presAssocID="{AEEEA90F-64A8-4DDE-9C97-587DB8F7A3F1}" presName="root1" presStyleCnt="0"/>
      <dgm:spPr/>
    </dgm:pt>
    <dgm:pt modelId="{A0D38E3A-191D-4596-B039-C55A9FBA903D}" type="pres">
      <dgm:prSet presAssocID="{AEEEA90F-64A8-4DDE-9C97-587DB8F7A3F1}" presName="LevelOneTextNode" presStyleLbl="node0" presStyleIdx="0" presStyleCnt="1">
        <dgm:presLayoutVars>
          <dgm:chPref val="3"/>
        </dgm:presLayoutVars>
      </dgm:prSet>
      <dgm:spPr/>
    </dgm:pt>
    <dgm:pt modelId="{40B0707F-80E0-4137-B248-862A2795CF68}" type="pres">
      <dgm:prSet presAssocID="{AEEEA90F-64A8-4DDE-9C97-587DB8F7A3F1}" presName="level2hierChild" presStyleCnt="0"/>
      <dgm:spPr/>
    </dgm:pt>
    <dgm:pt modelId="{287CEAB9-053E-4501-B16A-7D952EF0D9C8}" type="pres">
      <dgm:prSet presAssocID="{36D35268-F71D-425F-AA32-14C24A045409}" presName="conn2-1" presStyleLbl="parChTrans1D2" presStyleIdx="0" presStyleCnt="2"/>
      <dgm:spPr/>
    </dgm:pt>
    <dgm:pt modelId="{DDC14150-4F89-42C4-84E1-4E057ABCF292}" type="pres">
      <dgm:prSet presAssocID="{36D35268-F71D-425F-AA32-14C24A045409}" presName="connTx" presStyleLbl="parChTrans1D2" presStyleIdx="0" presStyleCnt="2"/>
      <dgm:spPr/>
    </dgm:pt>
    <dgm:pt modelId="{AEC8BDE7-429E-4BA7-9847-1D7B3F176D3E}" type="pres">
      <dgm:prSet presAssocID="{0B471019-5F07-47D9-86D4-DB7F410CC406}" presName="root2" presStyleCnt="0"/>
      <dgm:spPr/>
    </dgm:pt>
    <dgm:pt modelId="{669EF98A-E3A6-4FBF-902C-4AF44D5C6645}" type="pres">
      <dgm:prSet presAssocID="{0B471019-5F07-47D9-86D4-DB7F410CC406}" presName="LevelTwoTextNode" presStyleLbl="node2" presStyleIdx="0" presStyleCnt="2">
        <dgm:presLayoutVars>
          <dgm:chPref val="3"/>
        </dgm:presLayoutVars>
      </dgm:prSet>
      <dgm:spPr/>
    </dgm:pt>
    <dgm:pt modelId="{47E75452-EBF0-414C-AAC3-8F4B72B8F45E}" type="pres">
      <dgm:prSet presAssocID="{0B471019-5F07-47D9-86D4-DB7F410CC406}" presName="level3hierChild" presStyleCnt="0"/>
      <dgm:spPr/>
    </dgm:pt>
    <dgm:pt modelId="{64F708E1-9554-4CAB-A843-FDF0FBD6BFFE}" type="pres">
      <dgm:prSet presAssocID="{D2FBF73E-AFE0-4A15-939E-C066286D92B7}" presName="conn2-1" presStyleLbl="parChTrans1D3" presStyleIdx="0" presStyleCnt="10"/>
      <dgm:spPr/>
    </dgm:pt>
    <dgm:pt modelId="{24CC4B85-2C80-42F8-9972-85C16CCA06EE}" type="pres">
      <dgm:prSet presAssocID="{D2FBF73E-AFE0-4A15-939E-C066286D92B7}" presName="connTx" presStyleLbl="parChTrans1D3" presStyleIdx="0" presStyleCnt="10"/>
      <dgm:spPr/>
    </dgm:pt>
    <dgm:pt modelId="{6959833B-6607-42ED-8B8A-BCE91C8504E7}" type="pres">
      <dgm:prSet presAssocID="{4A5E4573-07E8-4FF3-8B54-CD393F4D41FF}" presName="root2" presStyleCnt="0"/>
      <dgm:spPr/>
    </dgm:pt>
    <dgm:pt modelId="{1C7353D4-C877-4899-A639-D5EF3764231F}" type="pres">
      <dgm:prSet presAssocID="{4A5E4573-07E8-4FF3-8B54-CD393F4D41FF}" presName="LevelTwoTextNode" presStyleLbl="node3" presStyleIdx="0" presStyleCnt="10">
        <dgm:presLayoutVars>
          <dgm:chPref val="3"/>
        </dgm:presLayoutVars>
      </dgm:prSet>
      <dgm:spPr/>
    </dgm:pt>
    <dgm:pt modelId="{C2328652-8EE9-47E6-9F84-BC6A49A62BCE}" type="pres">
      <dgm:prSet presAssocID="{4A5E4573-07E8-4FF3-8B54-CD393F4D41FF}" presName="level3hierChild" presStyleCnt="0"/>
      <dgm:spPr/>
    </dgm:pt>
    <dgm:pt modelId="{54C8438E-75AC-4341-BEE4-DEB418080702}" type="pres">
      <dgm:prSet presAssocID="{C631D549-D9D8-40ED-812C-17EC7350FED1}" presName="conn2-1" presStyleLbl="parChTrans1D3" presStyleIdx="1" presStyleCnt="10"/>
      <dgm:spPr/>
    </dgm:pt>
    <dgm:pt modelId="{6BCCA4B5-E86C-4133-B863-3E7CD9A380D1}" type="pres">
      <dgm:prSet presAssocID="{C631D549-D9D8-40ED-812C-17EC7350FED1}" presName="connTx" presStyleLbl="parChTrans1D3" presStyleIdx="1" presStyleCnt="10"/>
      <dgm:spPr/>
    </dgm:pt>
    <dgm:pt modelId="{98416FF2-46CE-496A-8BBC-219468059792}" type="pres">
      <dgm:prSet presAssocID="{BDF5620C-9DFA-46B8-B82A-D8529D5818F2}" presName="root2" presStyleCnt="0"/>
      <dgm:spPr/>
    </dgm:pt>
    <dgm:pt modelId="{60440977-9CD2-41DD-B68D-39F433908D19}" type="pres">
      <dgm:prSet presAssocID="{BDF5620C-9DFA-46B8-B82A-D8529D5818F2}" presName="LevelTwoTextNode" presStyleLbl="node3" presStyleIdx="1" presStyleCnt="10">
        <dgm:presLayoutVars>
          <dgm:chPref val="3"/>
        </dgm:presLayoutVars>
      </dgm:prSet>
      <dgm:spPr/>
    </dgm:pt>
    <dgm:pt modelId="{5D598ED2-7608-485E-9844-4579DD555B7D}" type="pres">
      <dgm:prSet presAssocID="{BDF5620C-9DFA-46B8-B82A-D8529D5818F2}" presName="level3hierChild" presStyleCnt="0"/>
      <dgm:spPr/>
    </dgm:pt>
    <dgm:pt modelId="{F31CB8F1-7079-45D4-9906-4C46277BE9F5}" type="pres">
      <dgm:prSet presAssocID="{4AF2F0FC-818E-4F4D-A8D2-74A95ED6E754}" presName="conn2-1" presStyleLbl="parChTrans1D3" presStyleIdx="2" presStyleCnt="10"/>
      <dgm:spPr/>
    </dgm:pt>
    <dgm:pt modelId="{2A744456-78DB-435C-ACE1-B3A4BCA0E010}" type="pres">
      <dgm:prSet presAssocID="{4AF2F0FC-818E-4F4D-A8D2-74A95ED6E754}" presName="connTx" presStyleLbl="parChTrans1D3" presStyleIdx="2" presStyleCnt="10"/>
      <dgm:spPr/>
    </dgm:pt>
    <dgm:pt modelId="{C506FAA2-87DC-4891-A48D-9CCBF5B9B2BD}" type="pres">
      <dgm:prSet presAssocID="{C3127A0B-BD3C-41DC-8854-75CC31185369}" presName="root2" presStyleCnt="0"/>
      <dgm:spPr/>
    </dgm:pt>
    <dgm:pt modelId="{23D0056A-04D9-44B0-8953-9B212C76571F}" type="pres">
      <dgm:prSet presAssocID="{C3127A0B-BD3C-41DC-8854-75CC31185369}" presName="LevelTwoTextNode" presStyleLbl="node3" presStyleIdx="2" presStyleCnt="10">
        <dgm:presLayoutVars>
          <dgm:chPref val="3"/>
        </dgm:presLayoutVars>
      </dgm:prSet>
      <dgm:spPr/>
    </dgm:pt>
    <dgm:pt modelId="{B2C9DB94-128F-4218-91DB-589C58A8D956}" type="pres">
      <dgm:prSet presAssocID="{C3127A0B-BD3C-41DC-8854-75CC31185369}" presName="level3hierChild" presStyleCnt="0"/>
      <dgm:spPr/>
    </dgm:pt>
    <dgm:pt modelId="{168E2CBF-9A96-4940-B901-9E72C445E3D6}" type="pres">
      <dgm:prSet presAssocID="{8F894169-E5C0-4778-8734-AD9BFA7463F3}" presName="conn2-1" presStyleLbl="parChTrans1D3" presStyleIdx="3" presStyleCnt="10"/>
      <dgm:spPr/>
    </dgm:pt>
    <dgm:pt modelId="{F621952D-4FDB-428D-B688-BACEA360C177}" type="pres">
      <dgm:prSet presAssocID="{8F894169-E5C0-4778-8734-AD9BFA7463F3}" presName="connTx" presStyleLbl="parChTrans1D3" presStyleIdx="3" presStyleCnt="10"/>
      <dgm:spPr/>
    </dgm:pt>
    <dgm:pt modelId="{A872E016-FE49-4D49-BD70-5F52FF68C4F7}" type="pres">
      <dgm:prSet presAssocID="{A0CEB188-1884-4DBD-A0B6-027E1498DFFF}" presName="root2" presStyleCnt="0"/>
      <dgm:spPr/>
    </dgm:pt>
    <dgm:pt modelId="{9FBA33AA-1DDE-433D-9C26-C50E74B6914C}" type="pres">
      <dgm:prSet presAssocID="{A0CEB188-1884-4DBD-A0B6-027E1498DFFF}" presName="LevelTwoTextNode" presStyleLbl="node3" presStyleIdx="3" presStyleCnt="10">
        <dgm:presLayoutVars>
          <dgm:chPref val="3"/>
        </dgm:presLayoutVars>
      </dgm:prSet>
      <dgm:spPr/>
    </dgm:pt>
    <dgm:pt modelId="{F187601E-5A53-4E54-9A74-ABCF170E8A78}" type="pres">
      <dgm:prSet presAssocID="{A0CEB188-1884-4DBD-A0B6-027E1498DFFF}" presName="level3hierChild" presStyleCnt="0"/>
      <dgm:spPr/>
    </dgm:pt>
    <dgm:pt modelId="{EDECE108-EAF6-4EC4-88EE-BF2381D29C24}" type="pres">
      <dgm:prSet presAssocID="{003FBFE4-7A28-4664-BF0F-D475F60C891B}" presName="conn2-1" presStyleLbl="parChTrans1D3" presStyleIdx="4" presStyleCnt="10"/>
      <dgm:spPr/>
    </dgm:pt>
    <dgm:pt modelId="{B723C825-E9A2-4235-AFB6-447E7E5F72F7}" type="pres">
      <dgm:prSet presAssocID="{003FBFE4-7A28-4664-BF0F-D475F60C891B}" presName="connTx" presStyleLbl="parChTrans1D3" presStyleIdx="4" presStyleCnt="10"/>
      <dgm:spPr/>
    </dgm:pt>
    <dgm:pt modelId="{73B8B3BB-328A-4157-8768-C0F517C25AF3}" type="pres">
      <dgm:prSet presAssocID="{02D5AEDE-6668-43A3-81E3-FF1FE1F762DD}" presName="root2" presStyleCnt="0"/>
      <dgm:spPr/>
    </dgm:pt>
    <dgm:pt modelId="{8C55BB77-0034-4832-8499-9C36264BEA4B}" type="pres">
      <dgm:prSet presAssocID="{02D5AEDE-6668-43A3-81E3-FF1FE1F762DD}" presName="LevelTwoTextNode" presStyleLbl="node3" presStyleIdx="4" presStyleCnt="10">
        <dgm:presLayoutVars>
          <dgm:chPref val="3"/>
        </dgm:presLayoutVars>
      </dgm:prSet>
      <dgm:spPr/>
    </dgm:pt>
    <dgm:pt modelId="{6AAD9D03-98E5-48CD-A4A1-7CE32F449FF6}" type="pres">
      <dgm:prSet presAssocID="{02D5AEDE-6668-43A3-81E3-FF1FE1F762DD}" presName="level3hierChild" presStyleCnt="0"/>
      <dgm:spPr/>
    </dgm:pt>
    <dgm:pt modelId="{037F8996-EC5A-4690-A30C-6839699CC682}" type="pres">
      <dgm:prSet presAssocID="{BA2DF4A6-B8BF-4FC2-A701-C4CB792E0F13}" presName="conn2-1" presStyleLbl="parChTrans1D2" presStyleIdx="1" presStyleCnt="2"/>
      <dgm:spPr/>
    </dgm:pt>
    <dgm:pt modelId="{48B9B341-F97B-4C10-95A7-B15289F3602B}" type="pres">
      <dgm:prSet presAssocID="{BA2DF4A6-B8BF-4FC2-A701-C4CB792E0F13}" presName="connTx" presStyleLbl="parChTrans1D2" presStyleIdx="1" presStyleCnt="2"/>
      <dgm:spPr/>
    </dgm:pt>
    <dgm:pt modelId="{6AD106D4-5816-42D6-9BF9-3AF3306F3759}" type="pres">
      <dgm:prSet presAssocID="{012B183E-DAEA-40A5-B5D1-5040DBB3B439}" presName="root2" presStyleCnt="0"/>
      <dgm:spPr/>
    </dgm:pt>
    <dgm:pt modelId="{FBEF6963-609F-4CB0-B23D-33EA5F05A1FA}" type="pres">
      <dgm:prSet presAssocID="{012B183E-DAEA-40A5-B5D1-5040DBB3B439}" presName="LevelTwoTextNode" presStyleLbl="node2" presStyleIdx="1" presStyleCnt="2" custLinFactX="62871" custLinFactNeighborX="100000" custLinFactNeighborY="-7500">
        <dgm:presLayoutVars>
          <dgm:chPref val="3"/>
        </dgm:presLayoutVars>
      </dgm:prSet>
      <dgm:spPr/>
    </dgm:pt>
    <dgm:pt modelId="{47A6BCB6-4BFD-4CC4-885A-B456C9AFA1B8}" type="pres">
      <dgm:prSet presAssocID="{012B183E-DAEA-40A5-B5D1-5040DBB3B439}" presName="level3hierChild" presStyleCnt="0"/>
      <dgm:spPr/>
    </dgm:pt>
    <dgm:pt modelId="{8782E33A-1D18-4D7F-BD80-FF388D91FB74}" type="pres">
      <dgm:prSet presAssocID="{A676B9F9-167D-4019-8C14-F78BE99106BB}" presName="conn2-1" presStyleLbl="parChTrans1D3" presStyleIdx="5" presStyleCnt="10"/>
      <dgm:spPr/>
    </dgm:pt>
    <dgm:pt modelId="{903AA826-82AC-4E48-BE13-D3F0F8C0A568}" type="pres">
      <dgm:prSet presAssocID="{A676B9F9-167D-4019-8C14-F78BE99106BB}" presName="connTx" presStyleLbl="parChTrans1D3" presStyleIdx="5" presStyleCnt="10"/>
      <dgm:spPr/>
    </dgm:pt>
    <dgm:pt modelId="{64968921-C833-404E-BCEF-91B32E0CB0E6}" type="pres">
      <dgm:prSet presAssocID="{02E92595-8ADD-4AE8-97B1-FDDBFE38C5C0}" presName="root2" presStyleCnt="0"/>
      <dgm:spPr/>
    </dgm:pt>
    <dgm:pt modelId="{575FE76E-8B50-420A-A6BD-02D8B62FC010}" type="pres">
      <dgm:prSet presAssocID="{02E92595-8ADD-4AE8-97B1-FDDBFE38C5C0}" presName="LevelTwoTextNode" presStyleLbl="node3" presStyleIdx="5" presStyleCnt="10" custLinFactX="62871" custLinFactNeighborX="100000" custLinFactNeighborY="-7500">
        <dgm:presLayoutVars>
          <dgm:chPref val="3"/>
        </dgm:presLayoutVars>
      </dgm:prSet>
      <dgm:spPr/>
    </dgm:pt>
    <dgm:pt modelId="{388E8AE1-67CB-49DC-9CAC-223F640688E7}" type="pres">
      <dgm:prSet presAssocID="{02E92595-8ADD-4AE8-97B1-FDDBFE38C5C0}" presName="level3hierChild" presStyleCnt="0"/>
      <dgm:spPr/>
    </dgm:pt>
    <dgm:pt modelId="{005CD8A0-CE47-4860-9CE0-2CD97B2E8690}" type="pres">
      <dgm:prSet presAssocID="{82D7A85D-87BE-4C78-9630-AB9A0DB44C99}" presName="conn2-1" presStyleLbl="parChTrans1D3" presStyleIdx="6" presStyleCnt="10"/>
      <dgm:spPr/>
    </dgm:pt>
    <dgm:pt modelId="{BD723CAE-EF19-408F-A088-28EC7DF74D60}" type="pres">
      <dgm:prSet presAssocID="{82D7A85D-87BE-4C78-9630-AB9A0DB44C99}" presName="connTx" presStyleLbl="parChTrans1D3" presStyleIdx="6" presStyleCnt="10"/>
      <dgm:spPr/>
    </dgm:pt>
    <dgm:pt modelId="{7DB03175-5FF6-46CE-B847-00EC5C328D2B}" type="pres">
      <dgm:prSet presAssocID="{706204C0-8C37-46B3-BDE1-CDE2D6A8626B}" presName="root2" presStyleCnt="0"/>
      <dgm:spPr/>
    </dgm:pt>
    <dgm:pt modelId="{AF2F374F-F2B2-4185-9371-D01E9C3A4574}" type="pres">
      <dgm:prSet presAssocID="{706204C0-8C37-46B3-BDE1-CDE2D6A8626B}" presName="LevelTwoTextNode" presStyleLbl="node3" presStyleIdx="6" presStyleCnt="10" custLinFactX="62871" custLinFactNeighborX="100000" custLinFactNeighborY="-7500">
        <dgm:presLayoutVars>
          <dgm:chPref val="3"/>
        </dgm:presLayoutVars>
      </dgm:prSet>
      <dgm:spPr/>
    </dgm:pt>
    <dgm:pt modelId="{1D7E6483-0F79-469E-B1EC-E15380F0BAB0}" type="pres">
      <dgm:prSet presAssocID="{706204C0-8C37-46B3-BDE1-CDE2D6A8626B}" presName="level3hierChild" presStyleCnt="0"/>
      <dgm:spPr/>
    </dgm:pt>
    <dgm:pt modelId="{370CFB91-B09B-435E-BE1B-0EB265FC1E3A}" type="pres">
      <dgm:prSet presAssocID="{585B806C-638D-4A81-8564-DF4A57ADF532}" presName="conn2-1" presStyleLbl="parChTrans1D3" presStyleIdx="7" presStyleCnt="10"/>
      <dgm:spPr/>
    </dgm:pt>
    <dgm:pt modelId="{307187B6-2A05-440E-9884-32EE4D397C59}" type="pres">
      <dgm:prSet presAssocID="{585B806C-638D-4A81-8564-DF4A57ADF532}" presName="connTx" presStyleLbl="parChTrans1D3" presStyleIdx="7" presStyleCnt="10"/>
      <dgm:spPr/>
    </dgm:pt>
    <dgm:pt modelId="{994AFA1E-73C8-42F2-BAB6-C1972CE1615C}" type="pres">
      <dgm:prSet presAssocID="{7979723C-9666-4BAF-89A1-7B77DE059E59}" presName="root2" presStyleCnt="0"/>
      <dgm:spPr/>
    </dgm:pt>
    <dgm:pt modelId="{652E2F70-5955-4B1B-8B2A-4FA3D422A40E}" type="pres">
      <dgm:prSet presAssocID="{7979723C-9666-4BAF-89A1-7B77DE059E59}" presName="LevelTwoTextNode" presStyleLbl="node3" presStyleIdx="7" presStyleCnt="10" custLinFactX="62871" custLinFactNeighborX="100000" custLinFactNeighborY="-7500">
        <dgm:presLayoutVars>
          <dgm:chPref val="3"/>
        </dgm:presLayoutVars>
      </dgm:prSet>
      <dgm:spPr/>
    </dgm:pt>
    <dgm:pt modelId="{312761A4-BCB2-4794-B579-D3FF3E135EAB}" type="pres">
      <dgm:prSet presAssocID="{7979723C-9666-4BAF-89A1-7B77DE059E59}" presName="level3hierChild" presStyleCnt="0"/>
      <dgm:spPr/>
    </dgm:pt>
    <dgm:pt modelId="{2E2A71BB-815F-4D26-AFAC-6203D0950511}" type="pres">
      <dgm:prSet presAssocID="{400B6BEC-DFAE-424C-BA20-D57F42F0BA74}" presName="conn2-1" presStyleLbl="parChTrans1D3" presStyleIdx="8" presStyleCnt="10"/>
      <dgm:spPr/>
    </dgm:pt>
    <dgm:pt modelId="{264E1C94-2E76-4A9D-A5EA-04DD1ACF5D0A}" type="pres">
      <dgm:prSet presAssocID="{400B6BEC-DFAE-424C-BA20-D57F42F0BA74}" presName="connTx" presStyleLbl="parChTrans1D3" presStyleIdx="8" presStyleCnt="10"/>
      <dgm:spPr/>
    </dgm:pt>
    <dgm:pt modelId="{E7006D3F-F54A-4F5D-9B29-89D79838F57A}" type="pres">
      <dgm:prSet presAssocID="{37EE89C2-D5A9-4FBF-AEB1-26D48AD7F77A}" presName="root2" presStyleCnt="0"/>
      <dgm:spPr/>
    </dgm:pt>
    <dgm:pt modelId="{A4C1EB36-0C7A-49D6-89D2-ABF2DC5C93A3}" type="pres">
      <dgm:prSet presAssocID="{37EE89C2-D5A9-4FBF-AEB1-26D48AD7F77A}" presName="LevelTwoTextNode" presStyleLbl="node3" presStyleIdx="8" presStyleCnt="10" custLinFactX="62871" custLinFactNeighborX="100000" custLinFactNeighborY="-7500">
        <dgm:presLayoutVars>
          <dgm:chPref val="3"/>
        </dgm:presLayoutVars>
      </dgm:prSet>
      <dgm:spPr/>
    </dgm:pt>
    <dgm:pt modelId="{EE669CCE-BB9E-48F3-8FAA-A9B9F3625E24}" type="pres">
      <dgm:prSet presAssocID="{37EE89C2-D5A9-4FBF-AEB1-26D48AD7F77A}" presName="level3hierChild" presStyleCnt="0"/>
      <dgm:spPr/>
    </dgm:pt>
    <dgm:pt modelId="{DA52A7D8-3B35-484A-BD2C-86A3D7542C2F}" type="pres">
      <dgm:prSet presAssocID="{4E919160-F652-4BCD-B5AA-B38946B7D0CE}" presName="conn2-1" presStyleLbl="parChTrans1D3" presStyleIdx="9" presStyleCnt="10"/>
      <dgm:spPr/>
    </dgm:pt>
    <dgm:pt modelId="{A7E59FE4-FB44-4DD1-BF2A-6215007B92D5}" type="pres">
      <dgm:prSet presAssocID="{4E919160-F652-4BCD-B5AA-B38946B7D0CE}" presName="connTx" presStyleLbl="parChTrans1D3" presStyleIdx="9" presStyleCnt="10"/>
      <dgm:spPr/>
    </dgm:pt>
    <dgm:pt modelId="{953C686A-179F-47F0-8FE3-33F81034B271}" type="pres">
      <dgm:prSet presAssocID="{7351CA7E-B500-4D6A-B141-1DAE8D4CA20D}" presName="root2" presStyleCnt="0"/>
      <dgm:spPr/>
    </dgm:pt>
    <dgm:pt modelId="{5ADD02DF-20E1-49D3-94E6-F015A4A83249}" type="pres">
      <dgm:prSet presAssocID="{7351CA7E-B500-4D6A-B141-1DAE8D4CA20D}" presName="LevelTwoTextNode" presStyleLbl="node3" presStyleIdx="9" presStyleCnt="10" custLinFactX="62871" custLinFactNeighborX="100000" custLinFactNeighborY="-7500">
        <dgm:presLayoutVars>
          <dgm:chPref val="3"/>
        </dgm:presLayoutVars>
      </dgm:prSet>
      <dgm:spPr/>
    </dgm:pt>
    <dgm:pt modelId="{E98439AE-AFDC-4521-AA23-4BC4B9276A98}" type="pres">
      <dgm:prSet presAssocID="{7351CA7E-B500-4D6A-B141-1DAE8D4CA20D}" presName="level3hierChild" presStyleCnt="0"/>
      <dgm:spPr/>
    </dgm:pt>
  </dgm:ptLst>
  <dgm:cxnLst>
    <dgm:cxn modelId="{F1C94102-127E-4E8A-8DFE-6CBD2A9C9C2E}" type="presOf" srcId="{BA2DF4A6-B8BF-4FC2-A701-C4CB792E0F13}" destId="{037F8996-EC5A-4690-A30C-6839699CC682}" srcOrd="0" destOrd="0" presId="urn:microsoft.com/office/officeart/2005/8/layout/hierarchy2"/>
    <dgm:cxn modelId="{49908105-8D8D-4D9B-AD9A-390169F0841D}" type="presOf" srcId="{BDF5620C-9DFA-46B8-B82A-D8529D5818F2}" destId="{60440977-9CD2-41DD-B68D-39F433908D19}" srcOrd="0" destOrd="0" presId="urn:microsoft.com/office/officeart/2005/8/layout/hierarchy2"/>
    <dgm:cxn modelId="{A96EC30D-6F47-4358-B8B6-82F066952970}" type="presOf" srcId="{C631D549-D9D8-40ED-812C-17EC7350FED1}" destId="{54C8438E-75AC-4341-BEE4-DEB418080702}" srcOrd="0" destOrd="0" presId="urn:microsoft.com/office/officeart/2005/8/layout/hierarchy2"/>
    <dgm:cxn modelId="{16F49E11-5E65-4225-BD0B-640F4A88CB4D}" type="presOf" srcId="{37EE89C2-D5A9-4FBF-AEB1-26D48AD7F77A}" destId="{A4C1EB36-0C7A-49D6-89D2-ABF2DC5C93A3}" srcOrd="0" destOrd="0" presId="urn:microsoft.com/office/officeart/2005/8/layout/hierarchy2"/>
    <dgm:cxn modelId="{1E5D5514-DE97-4CC4-A097-5C53372FF16A}" srcId="{AEEEA90F-64A8-4DDE-9C97-587DB8F7A3F1}" destId="{012B183E-DAEA-40A5-B5D1-5040DBB3B439}" srcOrd="1" destOrd="0" parTransId="{BA2DF4A6-B8BF-4FC2-A701-C4CB792E0F13}" sibTransId="{3DD1E2DB-E206-4F1C-BB12-D76E6C1AE616}"/>
    <dgm:cxn modelId="{765F0315-00F8-4703-B076-E6EE085776C9}" type="presOf" srcId="{706204C0-8C37-46B3-BDE1-CDE2D6A8626B}" destId="{AF2F374F-F2B2-4185-9371-D01E9C3A4574}" srcOrd="0" destOrd="0" presId="urn:microsoft.com/office/officeart/2005/8/layout/hierarchy2"/>
    <dgm:cxn modelId="{9E3ADC15-F9E8-4034-BB4E-4BA13FFBA4E0}" type="presOf" srcId="{BA2DF4A6-B8BF-4FC2-A701-C4CB792E0F13}" destId="{48B9B341-F97B-4C10-95A7-B15289F3602B}" srcOrd="1" destOrd="0" presId="urn:microsoft.com/office/officeart/2005/8/layout/hierarchy2"/>
    <dgm:cxn modelId="{9FF27516-3A66-49D2-A457-164FECC65040}" type="presOf" srcId="{003FBFE4-7A28-4664-BF0F-D475F60C891B}" destId="{B723C825-E9A2-4235-AFB6-447E7E5F72F7}" srcOrd="1" destOrd="0" presId="urn:microsoft.com/office/officeart/2005/8/layout/hierarchy2"/>
    <dgm:cxn modelId="{42AEB618-8EF6-4484-AF7B-C85E494F9C60}" type="presOf" srcId="{7351CA7E-B500-4D6A-B141-1DAE8D4CA20D}" destId="{5ADD02DF-20E1-49D3-94E6-F015A4A83249}" srcOrd="0" destOrd="0" presId="urn:microsoft.com/office/officeart/2005/8/layout/hierarchy2"/>
    <dgm:cxn modelId="{49FF7A19-5D16-4A64-895C-EDF2A0B56600}" type="presOf" srcId="{585B806C-638D-4A81-8564-DF4A57ADF532}" destId="{370CFB91-B09B-435E-BE1B-0EB265FC1E3A}" srcOrd="0" destOrd="0" presId="urn:microsoft.com/office/officeart/2005/8/layout/hierarchy2"/>
    <dgm:cxn modelId="{7608C722-74E4-40D9-AEA3-320FB79BEBDC}" type="presOf" srcId="{4E919160-F652-4BCD-B5AA-B38946B7D0CE}" destId="{A7E59FE4-FB44-4DD1-BF2A-6215007B92D5}" srcOrd="1" destOrd="0" presId="urn:microsoft.com/office/officeart/2005/8/layout/hierarchy2"/>
    <dgm:cxn modelId="{038F0A25-EA30-46AC-A63F-7B53F3AD48C2}" type="presOf" srcId="{36D35268-F71D-425F-AA32-14C24A045409}" destId="{DDC14150-4F89-42C4-84E1-4E057ABCF292}" srcOrd="1" destOrd="0" presId="urn:microsoft.com/office/officeart/2005/8/layout/hierarchy2"/>
    <dgm:cxn modelId="{0257A828-D2AE-45AF-BE34-901FEC5F575B}" type="presOf" srcId="{400B6BEC-DFAE-424C-BA20-D57F42F0BA74}" destId="{2E2A71BB-815F-4D26-AFAC-6203D0950511}" srcOrd="0" destOrd="0" presId="urn:microsoft.com/office/officeart/2005/8/layout/hierarchy2"/>
    <dgm:cxn modelId="{F7591B2A-B0F8-4F62-8B94-C393C6153DA5}" type="presOf" srcId="{AEEEA90F-64A8-4DDE-9C97-587DB8F7A3F1}" destId="{A0D38E3A-191D-4596-B039-C55A9FBA903D}" srcOrd="0" destOrd="0" presId="urn:microsoft.com/office/officeart/2005/8/layout/hierarchy2"/>
    <dgm:cxn modelId="{7A62322A-7BCF-4425-B879-F922FFE4A5CD}" srcId="{012B183E-DAEA-40A5-B5D1-5040DBB3B439}" destId="{37EE89C2-D5A9-4FBF-AEB1-26D48AD7F77A}" srcOrd="3" destOrd="0" parTransId="{400B6BEC-DFAE-424C-BA20-D57F42F0BA74}" sibTransId="{4A098057-FAF6-4144-9785-4925BF7899B0}"/>
    <dgm:cxn modelId="{276F4D38-D911-4D2B-8DA8-872A55A6FD5E}" type="presOf" srcId="{C3127A0B-BD3C-41DC-8854-75CC31185369}" destId="{23D0056A-04D9-44B0-8953-9B212C76571F}" srcOrd="0" destOrd="0" presId="urn:microsoft.com/office/officeart/2005/8/layout/hierarchy2"/>
    <dgm:cxn modelId="{C5C3D45C-CA3D-4FF0-9C93-A2E2D88A0A28}" srcId="{0B471019-5F07-47D9-86D4-DB7F410CC406}" destId="{C3127A0B-BD3C-41DC-8854-75CC31185369}" srcOrd="2" destOrd="0" parTransId="{4AF2F0FC-818E-4F4D-A8D2-74A95ED6E754}" sibTransId="{9B40D94F-5FFB-44AC-859D-67BFCE64878B}"/>
    <dgm:cxn modelId="{9F4FD365-C3AE-4975-A504-8C3E415B97A0}" srcId="{012B183E-DAEA-40A5-B5D1-5040DBB3B439}" destId="{706204C0-8C37-46B3-BDE1-CDE2D6A8626B}" srcOrd="1" destOrd="0" parTransId="{82D7A85D-87BE-4C78-9630-AB9A0DB44C99}" sibTransId="{2A321134-469F-4063-968A-AB30982D4BAD}"/>
    <dgm:cxn modelId="{87CD3F47-EC04-4992-A86C-87A3825BA661}" type="presOf" srcId="{012B183E-DAEA-40A5-B5D1-5040DBB3B439}" destId="{FBEF6963-609F-4CB0-B23D-33EA5F05A1FA}" srcOrd="0" destOrd="0" presId="urn:microsoft.com/office/officeart/2005/8/layout/hierarchy2"/>
    <dgm:cxn modelId="{3710CA6D-F160-4AD4-84ED-C48115DB14CC}" type="presOf" srcId="{82D7A85D-87BE-4C78-9630-AB9A0DB44C99}" destId="{BD723CAE-EF19-408F-A088-28EC7DF74D60}" srcOrd="1" destOrd="0" presId="urn:microsoft.com/office/officeart/2005/8/layout/hierarchy2"/>
    <dgm:cxn modelId="{2415906E-68F0-4DFF-856D-1CAE43CE6CF8}" type="presOf" srcId="{585B806C-638D-4A81-8564-DF4A57ADF532}" destId="{307187B6-2A05-440E-9884-32EE4D397C59}" srcOrd="1" destOrd="0" presId="urn:microsoft.com/office/officeart/2005/8/layout/hierarchy2"/>
    <dgm:cxn modelId="{1167D550-599C-495B-B957-41A853990BA1}" type="presOf" srcId="{02D5AEDE-6668-43A3-81E3-FF1FE1F762DD}" destId="{8C55BB77-0034-4832-8499-9C36264BEA4B}" srcOrd="0" destOrd="0" presId="urn:microsoft.com/office/officeart/2005/8/layout/hierarchy2"/>
    <dgm:cxn modelId="{9D45DD70-5F3C-4654-8278-CF7A0266D635}" srcId="{012B183E-DAEA-40A5-B5D1-5040DBB3B439}" destId="{7351CA7E-B500-4D6A-B141-1DAE8D4CA20D}" srcOrd="4" destOrd="0" parTransId="{4E919160-F652-4BCD-B5AA-B38946B7D0CE}" sibTransId="{7269CBC8-3D7D-417F-8128-D6AD8A8CE276}"/>
    <dgm:cxn modelId="{47F99D55-E314-493F-A239-5B080D2E2A2E}" srcId="{012B183E-DAEA-40A5-B5D1-5040DBB3B439}" destId="{7979723C-9666-4BAF-89A1-7B77DE059E59}" srcOrd="2" destOrd="0" parTransId="{585B806C-638D-4A81-8564-DF4A57ADF532}" sibTransId="{159BFB43-3976-4737-82DC-8188D5ECDFFA}"/>
    <dgm:cxn modelId="{3D640B59-95ED-48F4-8E12-161D0D904A33}" srcId="{012B183E-DAEA-40A5-B5D1-5040DBB3B439}" destId="{02E92595-8ADD-4AE8-97B1-FDDBFE38C5C0}" srcOrd="0" destOrd="0" parTransId="{A676B9F9-167D-4019-8C14-F78BE99106BB}" sibTransId="{AEBD308B-E21E-4E7B-A935-A999D169CB32}"/>
    <dgm:cxn modelId="{41EB6D59-12CC-4B53-9180-A31B638546E8}" srcId="{0B471019-5F07-47D9-86D4-DB7F410CC406}" destId="{4A5E4573-07E8-4FF3-8B54-CD393F4D41FF}" srcOrd="0" destOrd="0" parTransId="{D2FBF73E-AFE0-4A15-939E-C066286D92B7}" sibTransId="{223973B8-2B22-4FFE-B8E3-83A44277BD23}"/>
    <dgm:cxn modelId="{B0392F7B-D9EF-497C-879F-64B00DB05E14}" type="presOf" srcId="{4A5E4573-07E8-4FF3-8B54-CD393F4D41FF}" destId="{1C7353D4-C877-4899-A639-D5EF3764231F}" srcOrd="0" destOrd="0" presId="urn:microsoft.com/office/officeart/2005/8/layout/hierarchy2"/>
    <dgm:cxn modelId="{99A04382-720D-4BE3-AAB8-BA293582EB2A}" type="presOf" srcId="{4E919160-F652-4BCD-B5AA-B38946B7D0CE}" destId="{DA52A7D8-3B35-484A-BD2C-86A3D7542C2F}" srcOrd="0" destOrd="0" presId="urn:microsoft.com/office/officeart/2005/8/layout/hierarchy2"/>
    <dgm:cxn modelId="{B1480788-18A8-4426-95AE-A23F38590D61}" type="presOf" srcId="{003FBFE4-7A28-4664-BF0F-D475F60C891B}" destId="{EDECE108-EAF6-4EC4-88EE-BF2381D29C24}" srcOrd="0" destOrd="0" presId="urn:microsoft.com/office/officeart/2005/8/layout/hierarchy2"/>
    <dgm:cxn modelId="{2F9FB48A-8381-4E4B-A3DB-38A1113F416C}" type="presOf" srcId="{400B6BEC-DFAE-424C-BA20-D57F42F0BA74}" destId="{264E1C94-2E76-4A9D-A5EA-04DD1ACF5D0A}" srcOrd="1" destOrd="0" presId="urn:microsoft.com/office/officeart/2005/8/layout/hierarchy2"/>
    <dgm:cxn modelId="{DF80A98B-AAC7-4163-BF5A-E3AD2C3F0753}" srcId="{0B471019-5F07-47D9-86D4-DB7F410CC406}" destId="{BDF5620C-9DFA-46B8-B82A-D8529D5818F2}" srcOrd="1" destOrd="0" parTransId="{C631D549-D9D8-40ED-812C-17EC7350FED1}" sibTransId="{F56824EF-BA0A-4225-AE23-10315EF1D5AA}"/>
    <dgm:cxn modelId="{78BFE08C-F5B9-448F-9EDA-69768FE6337D}" type="presOf" srcId="{82D7A85D-87BE-4C78-9630-AB9A0DB44C99}" destId="{005CD8A0-CE47-4860-9CE0-2CD97B2E8690}" srcOrd="0" destOrd="0" presId="urn:microsoft.com/office/officeart/2005/8/layout/hierarchy2"/>
    <dgm:cxn modelId="{DE85FF99-65EF-489B-97EC-A438A0468C85}" type="presOf" srcId="{D2FBF73E-AFE0-4A15-939E-C066286D92B7}" destId="{24CC4B85-2C80-42F8-9972-85C16CCA06EE}" srcOrd="1" destOrd="0" presId="urn:microsoft.com/office/officeart/2005/8/layout/hierarchy2"/>
    <dgm:cxn modelId="{CFAD5E9C-32CE-42B7-AB66-A338D8372F69}" srcId="{0B471019-5F07-47D9-86D4-DB7F410CC406}" destId="{02D5AEDE-6668-43A3-81E3-FF1FE1F762DD}" srcOrd="4" destOrd="0" parTransId="{003FBFE4-7A28-4664-BF0F-D475F60C891B}" sibTransId="{1324B516-CDFE-4340-AA4E-ECE6CAB6ADFF}"/>
    <dgm:cxn modelId="{82C39CA4-F6B6-4B84-BD87-E0978A15CB53}" srcId="{0B471019-5F07-47D9-86D4-DB7F410CC406}" destId="{A0CEB188-1884-4DBD-A0B6-027E1498DFFF}" srcOrd="3" destOrd="0" parTransId="{8F894169-E5C0-4778-8734-AD9BFA7463F3}" sibTransId="{595A78D7-601E-482A-B112-DD46051F8364}"/>
    <dgm:cxn modelId="{5B5662A8-9E43-4318-90DA-1F21D7414C86}" type="presOf" srcId="{4AF2F0FC-818E-4F4D-A8D2-74A95ED6E754}" destId="{F31CB8F1-7079-45D4-9906-4C46277BE9F5}" srcOrd="0" destOrd="0" presId="urn:microsoft.com/office/officeart/2005/8/layout/hierarchy2"/>
    <dgm:cxn modelId="{47D64BAA-212C-42CC-92A0-544440CA7BC6}" type="presOf" srcId="{0B471019-5F07-47D9-86D4-DB7F410CC406}" destId="{669EF98A-E3A6-4FBF-902C-4AF44D5C6645}" srcOrd="0" destOrd="0" presId="urn:microsoft.com/office/officeart/2005/8/layout/hierarchy2"/>
    <dgm:cxn modelId="{A25AA7AA-273C-43C1-ACA0-A32152ED95E0}" srcId="{A2186982-E033-4E76-A869-FADDCDA919DD}" destId="{AEEEA90F-64A8-4DDE-9C97-587DB8F7A3F1}" srcOrd="0" destOrd="0" parTransId="{8AFFBC18-56F1-4A5D-BA72-0330F4A2B426}" sibTransId="{40E2080F-C755-4A3F-AF70-04E71FBD87CF}"/>
    <dgm:cxn modelId="{26A5D4AC-F5F0-4F53-B436-ADE9A6DADEDC}" srcId="{AEEEA90F-64A8-4DDE-9C97-587DB8F7A3F1}" destId="{0B471019-5F07-47D9-86D4-DB7F410CC406}" srcOrd="0" destOrd="0" parTransId="{36D35268-F71D-425F-AA32-14C24A045409}" sibTransId="{33D9DDFA-6C52-4A6A-848C-1089794FB2C4}"/>
    <dgm:cxn modelId="{A32EFAAE-FECD-44C7-B761-9329845425EB}" type="presOf" srcId="{D2FBF73E-AFE0-4A15-939E-C066286D92B7}" destId="{64F708E1-9554-4CAB-A843-FDF0FBD6BFFE}" srcOrd="0" destOrd="0" presId="urn:microsoft.com/office/officeart/2005/8/layout/hierarchy2"/>
    <dgm:cxn modelId="{04D9A2BA-CA91-4D60-A4A7-D6DD18249C89}" type="presOf" srcId="{4AF2F0FC-818E-4F4D-A8D2-74A95ED6E754}" destId="{2A744456-78DB-435C-ACE1-B3A4BCA0E010}" srcOrd="1" destOrd="0" presId="urn:microsoft.com/office/officeart/2005/8/layout/hierarchy2"/>
    <dgm:cxn modelId="{DF1EDDBF-C339-4C01-ADA9-6C72FAE1A4D4}" type="presOf" srcId="{02E92595-8ADD-4AE8-97B1-FDDBFE38C5C0}" destId="{575FE76E-8B50-420A-A6BD-02D8B62FC010}" srcOrd="0" destOrd="0" presId="urn:microsoft.com/office/officeart/2005/8/layout/hierarchy2"/>
    <dgm:cxn modelId="{8379F7C1-176D-47A0-A78E-AB06885BCDBF}" type="presOf" srcId="{A676B9F9-167D-4019-8C14-F78BE99106BB}" destId="{8782E33A-1D18-4D7F-BD80-FF388D91FB74}" srcOrd="0" destOrd="0" presId="urn:microsoft.com/office/officeart/2005/8/layout/hierarchy2"/>
    <dgm:cxn modelId="{5E89A7C2-7D1A-4BA3-BEF5-55382AC981EA}" type="presOf" srcId="{A0CEB188-1884-4DBD-A0B6-027E1498DFFF}" destId="{9FBA33AA-1DDE-433D-9C26-C50E74B6914C}" srcOrd="0" destOrd="0" presId="urn:microsoft.com/office/officeart/2005/8/layout/hierarchy2"/>
    <dgm:cxn modelId="{C6198AC4-6681-40EA-9F1B-753731A773CB}" type="presOf" srcId="{8F894169-E5C0-4778-8734-AD9BFA7463F3}" destId="{168E2CBF-9A96-4940-B901-9E72C445E3D6}" srcOrd="0" destOrd="0" presId="urn:microsoft.com/office/officeart/2005/8/layout/hierarchy2"/>
    <dgm:cxn modelId="{1FD16CDB-ADDB-4F65-A5DA-72443846A121}" type="presOf" srcId="{A2186982-E033-4E76-A869-FADDCDA919DD}" destId="{7E5DC62D-DA45-4F23-863D-86E51D9E1777}" srcOrd="0" destOrd="0" presId="urn:microsoft.com/office/officeart/2005/8/layout/hierarchy2"/>
    <dgm:cxn modelId="{637FC8DB-C658-4393-8AA9-F88CFA43C88E}" type="presOf" srcId="{A676B9F9-167D-4019-8C14-F78BE99106BB}" destId="{903AA826-82AC-4E48-BE13-D3F0F8C0A568}" srcOrd="1" destOrd="0" presId="urn:microsoft.com/office/officeart/2005/8/layout/hierarchy2"/>
    <dgm:cxn modelId="{BF2731E4-1107-40B6-97E6-A6291D105E36}" type="presOf" srcId="{C631D549-D9D8-40ED-812C-17EC7350FED1}" destId="{6BCCA4B5-E86C-4133-B863-3E7CD9A380D1}" srcOrd="1" destOrd="0" presId="urn:microsoft.com/office/officeart/2005/8/layout/hierarchy2"/>
    <dgm:cxn modelId="{074D0AE5-7E9C-4716-8E32-DCE7239BB2A3}" type="presOf" srcId="{8F894169-E5C0-4778-8734-AD9BFA7463F3}" destId="{F621952D-4FDB-428D-B688-BACEA360C177}" srcOrd="1" destOrd="0" presId="urn:microsoft.com/office/officeart/2005/8/layout/hierarchy2"/>
    <dgm:cxn modelId="{D02D5DED-95F0-474A-B9C6-C6FA2C12C3E2}" type="presOf" srcId="{36D35268-F71D-425F-AA32-14C24A045409}" destId="{287CEAB9-053E-4501-B16A-7D952EF0D9C8}" srcOrd="0" destOrd="0" presId="urn:microsoft.com/office/officeart/2005/8/layout/hierarchy2"/>
    <dgm:cxn modelId="{9E7EDBFA-AE98-4FB1-883C-44A1CAA34327}" type="presOf" srcId="{7979723C-9666-4BAF-89A1-7B77DE059E59}" destId="{652E2F70-5955-4B1B-8B2A-4FA3D422A40E}" srcOrd="0" destOrd="0" presId="urn:microsoft.com/office/officeart/2005/8/layout/hierarchy2"/>
    <dgm:cxn modelId="{FF27BB26-F5AB-40D3-A361-6C8FD9694494}" type="presParOf" srcId="{7E5DC62D-DA45-4F23-863D-86E51D9E1777}" destId="{37A75243-A470-407F-9EC3-C8EE6488E0D6}" srcOrd="0" destOrd="0" presId="urn:microsoft.com/office/officeart/2005/8/layout/hierarchy2"/>
    <dgm:cxn modelId="{1F543FEE-9E41-4F3E-8994-EC210FE110E3}" type="presParOf" srcId="{37A75243-A470-407F-9EC3-C8EE6488E0D6}" destId="{A0D38E3A-191D-4596-B039-C55A9FBA903D}" srcOrd="0" destOrd="0" presId="urn:microsoft.com/office/officeart/2005/8/layout/hierarchy2"/>
    <dgm:cxn modelId="{8634DAF4-3257-4896-A0BD-16472AFD0210}" type="presParOf" srcId="{37A75243-A470-407F-9EC3-C8EE6488E0D6}" destId="{40B0707F-80E0-4137-B248-862A2795CF68}" srcOrd="1" destOrd="0" presId="urn:microsoft.com/office/officeart/2005/8/layout/hierarchy2"/>
    <dgm:cxn modelId="{67D5AB05-5B2E-4B20-911D-84D3E5FFA700}" type="presParOf" srcId="{40B0707F-80E0-4137-B248-862A2795CF68}" destId="{287CEAB9-053E-4501-B16A-7D952EF0D9C8}" srcOrd="0" destOrd="0" presId="urn:microsoft.com/office/officeart/2005/8/layout/hierarchy2"/>
    <dgm:cxn modelId="{F26646D0-BFF7-4B73-8D64-D143C3079D18}" type="presParOf" srcId="{287CEAB9-053E-4501-B16A-7D952EF0D9C8}" destId="{DDC14150-4F89-42C4-84E1-4E057ABCF292}" srcOrd="0" destOrd="0" presId="urn:microsoft.com/office/officeart/2005/8/layout/hierarchy2"/>
    <dgm:cxn modelId="{A64ACFD5-28E0-48B8-9729-BF58C6729FBD}" type="presParOf" srcId="{40B0707F-80E0-4137-B248-862A2795CF68}" destId="{AEC8BDE7-429E-4BA7-9847-1D7B3F176D3E}" srcOrd="1" destOrd="0" presId="urn:microsoft.com/office/officeart/2005/8/layout/hierarchy2"/>
    <dgm:cxn modelId="{35DF50FA-5567-46CA-9A4B-6492677FEBC2}" type="presParOf" srcId="{AEC8BDE7-429E-4BA7-9847-1D7B3F176D3E}" destId="{669EF98A-E3A6-4FBF-902C-4AF44D5C6645}" srcOrd="0" destOrd="0" presId="urn:microsoft.com/office/officeart/2005/8/layout/hierarchy2"/>
    <dgm:cxn modelId="{3000BC26-7268-407F-978B-AB2DE38ED178}" type="presParOf" srcId="{AEC8BDE7-429E-4BA7-9847-1D7B3F176D3E}" destId="{47E75452-EBF0-414C-AAC3-8F4B72B8F45E}" srcOrd="1" destOrd="0" presId="urn:microsoft.com/office/officeart/2005/8/layout/hierarchy2"/>
    <dgm:cxn modelId="{C30A06CC-C6A4-4358-B906-43B0610656A2}" type="presParOf" srcId="{47E75452-EBF0-414C-AAC3-8F4B72B8F45E}" destId="{64F708E1-9554-4CAB-A843-FDF0FBD6BFFE}" srcOrd="0" destOrd="0" presId="urn:microsoft.com/office/officeart/2005/8/layout/hierarchy2"/>
    <dgm:cxn modelId="{F5EBAD11-8203-48E7-B5FF-B21E0CBBCFE1}" type="presParOf" srcId="{64F708E1-9554-4CAB-A843-FDF0FBD6BFFE}" destId="{24CC4B85-2C80-42F8-9972-85C16CCA06EE}" srcOrd="0" destOrd="0" presId="urn:microsoft.com/office/officeart/2005/8/layout/hierarchy2"/>
    <dgm:cxn modelId="{2E6C9776-64A6-4256-B4E1-8E910BC01D0C}" type="presParOf" srcId="{47E75452-EBF0-414C-AAC3-8F4B72B8F45E}" destId="{6959833B-6607-42ED-8B8A-BCE91C8504E7}" srcOrd="1" destOrd="0" presId="urn:microsoft.com/office/officeart/2005/8/layout/hierarchy2"/>
    <dgm:cxn modelId="{B842B335-D42D-4AE0-A97E-2486445C29BE}" type="presParOf" srcId="{6959833B-6607-42ED-8B8A-BCE91C8504E7}" destId="{1C7353D4-C877-4899-A639-D5EF3764231F}" srcOrd="0" destOrd="0" presId="urn:microsoft.com/office/officeart/2005/8/layout/hierarchy2"/>
    <dgm:cxn modelId="{8FE5CAE4-96C8-4317-BF78-0C692620FC01}" type="presParOf" srcId="{6959833B-6607-42ED-8B8A-BCE91C8504E7}" destId="{C2328652-8EE9-47E6-9F84-BC6A49A62BCE}" srcOrd="1" destOrd="0" presId="urn:microsoft.com/office/officeart/2005/8/layout/hierarchy2"/>
    <dgm:cxn modelId="{F9B78CAD-9A5C-4011-BCC9-694118DC62C5}" type="presParOf" srcId="{47E75452-EBF0-414C-AAC3-8F4B72B8F45E}" destId="{54C8438E-75AC-4341-BEE4-DEB418080702}" srcOrd="2" destOrd="0" presId="urn:microsoft.com/office/officeart/2005/8/layout/hierarchy2"/>
    <dgm:cxn modelId="{69B8BA70-7EDC-4BB8-904C-1F2298EC450E}" type="presParOf" srcId="{54C8438E-75AC-4341-BEE4-DEB418080702}" destId="{6BCCA4B5-E86C-4133-B863-3E7CD9A380D1}" srcOrd="0" destOrd="0" presId="urn:microsoft.com/office/officeart/2005/8/layout/hierarchy2"/>
    <dgm:cxn modelId="{AA204C4B-353A-42DC-989B-7365A29DDE10}" type="presParOf" srcId="{47E75452-EBF0-414C-AAC3-8F4B72B8F45E}" destId="{98416FF2-46CE-496A-8BBC-219468059792}" srcOrd="3" destOrd="0" presId="urn:microsoft.com/office/officeart/2005/8/layout/hierarchy2"/>
    <dgm:cxn modelId="{194893D4-1A8E-4DD5-9B33-2AA0AEEC87AB}" type="presParOf" srcId="{98416FF2-46CE-496A-8BBC-219468059792}" destId="{60440977-9CD2-41DD-B68D-39F433908D19}" srcOrd="0" destOrd="0" presId="urn:microsoft.com/office/officeart/2005/8/layout/hierarchy2"/>
    <dgm:cxn modelId="{68509AF8-5F9B-4F36-A0C7-DD283F19B6AA}" type="presParOf" srcId="{98416FF2-46CE-496A-8BBC-219468059792}" destId="{5D598ED2-7608-485E-9844-4579DD555B7D}" srcOrd="1" destOrd="0" presId="urn:microsoft.com/office/officeart/2005/8/layout/hierarchy2"/>
    <dgm:cxn modelId="{345FD4B5-3D72-4605-8103-457CC4ADB15C}" type="presParOf" srcId="{47E75452-EBF0-414C-AAC3-8F4B72B8F45E}" destId="{F31CB8F1-7079-45D4-9906-4C46277BE9F5}" srcOrd="4" destOrd="0" presId="urn:microsoft.com/office/officeart/2005/8/layout/hierarchy2"/>
    <dgm:cxn modelId="{12DDBAF3-376E-43CB-9839-04DF3D0AAFBF}" type="presParOf" srcId="{F31CB8F1-7079-45D4-9906-4C46277BE9F5}" destId="{2A744456-78DB-435C-ACE1-B3A4BCA0E010}" srcOrd="0" destOrd="0" presId="urn:microsoft.com/office/officeart/2005/8/layout/hierarchy2"/>
    <dgm:cxn modelId="{FBCAABC1-41DB-4858-A070-B1712D961EEB}" type="presParOf" srcId="{47E75452-EBF0-414C-AAC3-8F4B72B8F45E}" destId="{C506FAA2-87DC-4891-A48D-9CCBF5B9B2BD}" srcOrd="5" destOrd="0" presId="urn:microsoft.com/office/officeart/2005/8/layout/hierarchy2"/>
    <dgm:cxn modelId="{40EA4B42-09C6-42EF-8115-415395FE1E5A}" type="presParOf" srcId="{C506FAA2-87DC-4891-A48D-9CCBF5B9B2BD}" destId="{23D0056A-04D9-44B0-8953-9B212C76571F}" srcOrd="0" destOrd="0" presId="urn:microsoft.com/office/officeart/2005/8/layout/hierarchy2"/>
    <dgm:cxn modelId="{7A3AF36A-3311-4169-951A-330508052E9E}" type="presParOf" srcId="{C506FAA2-87DC-4891-A48D-9CCBF5B9B2BD}" destId="{B2C9DB94-128F-4218-91DB-589C58A8D956}" srcOrd="1" destOrd="0" presId="urn:microsoft.com/office/officeart/2005/8/layout/hierarchy2"/>
    <dgm:cxn modelId="{372BFA2E-56C1-459D-A3F8-6F5B1B2AEA5A}" type="presParOf" srcId="{47E75452-EBF0-414C-AAC3-8F4B72B8F45E}" destId="{168E2CBF-9A96-4940-B901-9E72C445E3D6}" srcOrd="6" destOrd="0" presId="urn:microsoft.com/office/officeart/2005/8/layout/hierarchy2"/>
    <dgm:cxn modelId="{22BE53A8-01F2-45D3-AB5C-DC5826286989}" type="presParOf" srcId="{168E2CBF-9A96-4940-B901-9E72C445E3D6}" destId="{F621952D-4FDB-428D-B688-BACEA360C177}" srcOrd="0" destOrd="0" presId="urn:microsoft.com/office/officeart/2005/8/layout/hierarchy2"/>
    <dgm:cxn modelId="{9390AF12-A157-4520-A4E7-D813A91DE3C3}" type="presParOf" srcId="{47E75452-EBF0-414C-AAC3-8F4B72B8F45E}" destId="{A872E016-FE49-4D49-BD70-5F52FF68C4F7}" srcOrd="7" destOrd="0" presId="urn:microsoft.com/office/officeart/2005/8/layout/hierarchy2"/>
    <dgm:cxn modelId="{285C89F8-BDAD-47B6-8B02-4A9EB59E4383}" type="presParOf" srcId="{A872E016-FE49-4D49-BD70-5F52FF68C4F7}" destId="{9FBA33AA-1DDE-433D-9C26-C50E74B6914C}" srcOrd="0" destOrd="0" presId="urn:microsoft.com/office/officeart/2005/8/layout/hierarchy2"/>
    <dgm:cxn modelId="{E9D68E04-CC0B-4BF6-9E2B-00DFB50CA3F5}" type="presParOf" srcId="{A872E016-FE49-4D49-BD70-5F52FF68C4F7}" destId="{F187601E-5A53-4E54-9A74-ABCF170E8A78}" srcOrd="1" destOrd="0" presId="urn:microsoft.com/office/officeart/2005/8/layout/hierarchy2"/>
    <dgm:cxn modelId="{B4FD1418-8DAA-4A8E-9FF0-9C4D36DC723C}" type="presParOf" srcId="{47E75452-EBF0-414C-AAC3-8F4B72B8F45E}" destId="{EDECE108-EAF6-4EC4-88EE-BF2381D29C24}" srcOrd="8" destOrd="0" presId="urn:microsoft.com/office/officeart/2005/8/layout/hierarchy2"/>
    <dgm:cxn modelId="{1EF1CA67-0CAE-4801-997C-917E1C5E6AF5}" type="presParOf" srcId="{EDECE108-EAF6-4EC4-88EE-BF2381D29C24}" destId="{B723C825-E9A2-4235-AFB6-447E7E5F72F7}" srcOrd="0" destOrd="0" presId="urn:microsoft.com/office/officeart/2005/8/layout/hierarchy2"/>
    <dgm:cxn modelId="{BB6AA213-7007-4A9F-9CCF-C975C438D464}" type="presParOf" srcId="{47E75452-EBF0-414C-AAC3-8F4B72B8F45E}" destId="{73B8B3BB-328A-4157-8768-C0F517C25AF3}" srcOrd="9" destOrd="0" presId="urn:microsoft.com/office/officeart/2005/8/layout/hierarchy2"/>
    <dgm:cxn modelId="{E761B318-5D24-4450-991F-F415F2060094}" type="presParOf" srcId="{73B8B3BB-328A-4157-8768-C0F517C25AF3}" destId="{8C55BB77-0034-4832-8499-9C36264BEA4B}" srcOrd="0" destOrd="0" presId="urn:microsoft.com/office/officeart/2005/8/layout/hierarchy2"/>
    <dgm:cxn modelId="{6A2997B2-927F-4A39-8C6A-B55E495D400C}" type="presParOf" srcId="{73B8B3BB-328A-4157-8768-C0F517C25AF3}" destId="{6AAD9D03-98E5-48CD-A4A1-7CE32F449FF6}" srcOrd="1" destOrd="0" presId="urn:microsoft.com/office/officeart/2005/8/layout/hierarchy2"/>
    <dgm:cxn modelId="{CC9522FC-A84F-4078-8D68-D67945A2081D}" type="presParOf" srcId="{40B0707F-80E0-4137-B248-862A2795CF68}" destId="{037F8996-EC5A-4690-A30C-6839699CC682}" srcOrd="2" destOrd="0" presId="urn:microsoft.com/office/officeart/2005/8/layout/hierarchy2"/>
    <dgm:cxn modelId="{890D2BF7-1CD0-442B-BE9D-F1E884D028A5}" type="presParOf" srcId="{037F8996-EC5A-4690-A30C-6839699CC682}" destId="{48B9B341-F97B-4C10-95A7-B15289F3602B}" srcOrd="0" destOrd="0" presId="urn:microsoft.com/office/officeart/2005/8/layout/hierarchy2"/>
    <dgm:cxn modelId="{3CD64436-6265-4800-9E85-E50323DBB848}" type="presParOf" srcId="{40B0707F-80E0-4137-B248-862A2795CF68}" destId="{6AD106D4-5816-42D6-9BF9-3AF3306F3759}" srcOrd="3" destOrd="0" presId="urn:microsoft.com/office/officeart/2005/8/layout/hierarchy2"/>
    <dgm:cxn modelId="{D75478EA-8ABB-4404-8569-A30728808ADB}" type="presParOf" srcId="{6AD106D4-5816-42D6-9BF9-3AF3306F3759}" destId="{FBEF6963-609F-4CB0-B23D-33EA5F05A1FA}" srcOrd="0" destOrd="0" presId="urn:microsoft.com/office/officeart/2005/8/layout/hierarchy2"/>
    <dgm:cxn modelId="{8498A161-93B4-4C68-8C60-8C9D0852F2D7}" type="presParOf" srcId="{6AD106D4-5816-42D6-9BF9-3AF3306F3759}" destId="{47A6BCB6-4BFD-4CC4-885A-B456C9AFA1B8}" srcOrd="1" destOrd="0" presId="urn:microsoft.com/office/officeart/2005/8/layout/hierarchy2"/>
    <dgm:cxn modelId="{B5906E8A-D691-4AD7-96A8-46587A33F39B}" type="presParOf" srcId="{47A6BCB6-4BFD-4CC4-885A-B456C9AFA1B8}" destId="{8782E33A-1D18-4D7F-BD80-FF388D91FB74}" srcOrd="0" destOrd="0" presId="urn:microsoft.com/office/officeart/2005/8/layout/hierarchy2"/>
    <dgm:cxn modelId="{94F08123-65B5-4A12-A4AA-50EBEEEB9A62}" type="presParOf" srcId="{8782E33A-1D18-4D7F-BD80-FF388D91FB74}" destId="{903AA826-82AC-4E48-BE13-D3F0F8C0A568}" srcOrd="0" destOrd="0" presId="urn:microsoft.com/office/officeart/2005/8/layout/hierarchy2"/>
    <dgm:cxn modelId="{3DDE8335-6926-4D69-9E0E-57EA1FDC7845}" type="presParOf" srcId="{47A6BCB6-4BFD-4CC4-885A-B456C9AFA1B8}" destId="{64968921-C833-404E-BCEF-91B32E0CB0E6}" srcOrd="1" destOrd="0" presId="urn:microsoft.com/office/officeart/2005/8/layout/hierarchy2"/>
    <dgm:cxn modelId="{0A734E8F-B763-4102-AF4C-8C801FA821F2}" type="presParOf" srcId="{64968921-C833-404E-BCEF-91B32E0CB0E6}" destId="{575FE76E-8B50-420A-A6BD-02D8B62FC010}" srcOrd="0" destOrd="0" presId="urn:microsoft.com/office/officeart/2005/8/layout/hierarchy2"/>
    <dgm:cxn modelId="{E96DAB4E-C314-43FD-B0CB-B51BAA1027F2}" type="presParOf" srcId="{64968921-C833-404E-BCEF-91B32E0CB0E6}" destId="{388E8AE1-67CB-49DC-9CAC-223F640688E7}" srcOrd="1" destOrd="0" presId="urn:microsoft.com/office/officeart/2005/8/layout/hierarchy2"/>
    <dgm:cxn modelId="{4CB514F0-5159-42AB-B00F-375207CD20DE}" type="presParOf" srcId="{47A6BCB6-4BFD-4CC4-885A-B456C9AFA1B8}" destId="{005CD8A0-CE47-4860-9CE0-2CD97B2E8690}" srcOrd="2" destOrd="0" presId="urn:microsoft.com/office/officeart/2005/8/layout/hierarchy2"/>
    <dgm:cxn modelId="{4587ED61-DA1B-4EBE-9EDF-F1CD2DC4F51B}" type="presParOf" srcId="{005CD8A0-CE47-4860-9CE0-2CD97B2E8690}" destId="{BD723CAE-EF19-408F-A088-28EC7DF74D60}" srcOrd="0" destOrd="0" presId="urn:microsoft.com/office/officeart/2005/8/layout/hierarchy2"/>
    <dgm:cxn modelId="{6AFC8AF4-6207-4142-AA75-98034667F20F}" type="presParOf" srcId="{47A6BCB6-4BFD-4CC4-885A-B456C9AFA1B8}" destId="{7DB03175-5FF6-46CE-B847-00EC5C328D2B}" srcOrd="3" destOrd="0" presId="urn:microsoft.com/office/officeart/2005/8/layout/hierarchy2"/>
    <dgm:cxn modelId="{484EB698-63D3-4545-B092-4516FDDCC63A}" type="presParOf" srcId="{7DB03175-5FF6-46CE-B847-00EC5C328D2B}" destId="{AF2F374F-F2B2-4185-9371-D01E9C3A4574}" srcOrd="0" destOrd="0" presId="urn:microsoft.com/office/officeart/2005/8/layout/hierarchy2"/>
    <dgm:cxn modelId="{7BF41471-B91A-4766-8893-A1E7662C3194}" type="presParOf" srcId="{7DB03175-5FF6-46CE-B847-00EC5C328D2B}" destId="{1D7E6483-0F79-469E-B1EC-E15380F0BAB0}" srcOrd="1" destOrd="0" presId="urn:microsoft.com/office/officeart/2005/8/layout/hierarchy2"/>
    <dgm:cxn modelId="{72484B33-0A91-4AD3-8456-0F833173826E}" type="presParOf" srcId="{47A6BCB6-4BFD-4CC4-885A-B456C9AFA1B8}" destId="{370CFB91-B09B-435E-BE1B-0EB265FC1E3A}" srcOrd="4" destOrd="0" presId="urn:microsoft.com/office/officeart/2005/8/layout/hierarchy2"/>
    <dgm:cxn modelId="{0680743E-E15E-4BA4-9D71-A2116BB6F100}" type="presParOf" srcId="{370CFB91-B09B-435E-BE1B-0EB265FC1E3A}" destId="{307187B6-2A05-440E-9884-32EE4D397C59}" srcOrd="0" destOrd="0" presId="urn:microsoft.com/office/officeart/2005/8/layout/hierarchy2"/>
    <dgm:cxn modelId="{A8AABC7B-CE4E-4A48-AFF8-DCF86E639C20}" type="presParOf" srcId="{47A6BCB6-4BFD-4CC4-885A-B456C9AFA1B8}" destId="{994AFA1E-73C8-42F2-BAB6-C1972CE1615C}" srcOrd="5" destOrd="0" presId="urn:microsoft.com/office/officeart/2005/8/layout/hierarchy2"/>
    <dgm:cxn modelId="{754BF8D0-7CD0-4B11-8489-459880C24FAA}" type="presParOf" srcId="{994AFA1E-73C8-42F2-BAB6-C1972CE1615C}" destId="{652E2F70-5955-4B1B-8B2A-4FA3D422A40E}" srcOrd="0" destOrd="0" presId="urn:microsoft.com/office/officeart/2005/8/layout/hierarchy2"/>
    <dgm:cxn modelId="{B40EDC78-969F-4BFD-8999-3DB95FAE7FD8}" type="presParOf" srcId="{994AFA1E-73C8-42F2-BAB6-C1972CE1615C}" destId="{312761A4-BCB2-4794-B579-D3FF3E135EAB}" srcOrd="1" destOrd="0" presId="urn:microsoft.com/office/officeart/2005/8/layout/hierarchy2"/>
    <dgm:cxn modelId="{46E5FEA4-32BF-42B9-A442-19C61B7C1BFC}" type="presParOf" srcId="{47A6BCB6-4BFD-4CC4-885A-B456C9AFA1B8}" destId="{2E2A71BB-815F-4D26-AFAC-6203D0950511}" srcOrd="6" destOrd="0" presId="urn:microsoft.com/office/officeart/2005/8/layout/hierarchy2"/>
    <dgm:cxn modelId="{2FA9AEF8-05CF-4B47-A9C2-ED7016752672}" type="presParOf" srcId="{2E2A71BB-815F-4D26-AFAC-6203D0950511}" destId="{264E1C94-2E76-4A9D-A5EA-04DD1ACF5D0A}" srcOrd="0" destOrd="0" presId="urn:microsoft.com/office/officeart/2005/8/layout/hierarchy2"/>
    <dgm:cxn modelId="{24F845F9-C46F-4CBE-987A-C3B38A2E85D2}" type="presParOf" srcId="{47A6BCB6-4BFD-4CC4-885A-B456C9AFA1B8}" destId="{E7006D3F-F54A-4F5D-9B29-89D79838F57A}" srcOrd="7" destOrd="0" presId="urn:microsoft.com/office/officeart/2005/8/layout/hierarchy2"/>
    <dgm:cxn modelId="{F28ACBFA-FA63-47E7-843D-3FBDDDFB1E8C}" type="presParOf" srcId="{E7006D3F-F54A-4F5D-9B29-89D79838F57A}" destId="{A4C1EB36-0C7A-49D6-89D2-ABF2DC5C93A3}" srcOrd="0" destOrd="0" presId="urn:microsoft.com/office/officeart/2005/8/layout/hierarchy2"/>
    <dgm:cxn modelId="{1807D688-0816-43A0-9011-614401E716D1}" type="presParOf" srcId="{E7006D3F-F54A-4F5D-9B29-89D79838F57A}" destId="{EE669CCE-BB9E-48F3-8FAA-A9B9F3625E24}" srcOrd="1" destOrd="0" presId="urn:microsoft.com/office/officeart/2005/8/layout/hierarchy2"/>
    <dgm:cxn modelId="{4A1146BA-00CB-4EC1-B6D1-8209F83E0465}" type="presParOf" srcId="{47A6BCB6-4BFD-4CC4-885A-B456C9AFA1B8}" destId="{DA52A7D8-3B35-484A-BD2C-86A3D7542C2F}" srcOrd="8" destOrd="0" presId="urn:microsoft.com/office/officeart/2005/8/layout/hierarchy2"/>
    <dgm:cxn modelId="{41896F0E-23EC-4831-A8E9-E51121479622}" type="presParOf" srcId="{DA52A7D8-3B35-484A-BD2C-86A3D7542C2F}" destId="{A7E59FE4-FB44-4DD1-BF2A-6215007B92D5}" srcOrd="0" destOrd="0" presId="urn:microsoft.com/office/officeart/2005/8/layout/hierarchy2"/>
    <dgm:cxn modelId="{5F3E0A5D-DC43-406C-AA3F-303EF9C5E173}" type="presParOf" srcId="{47A6BCB6-4BFD-4CC4-885A-B456C9AFA1B8}" destId="{953C686A-179F-47F0-8FE3-33F81034B271}" srcOrd="9" destOrd="0" presId="urn:microsoft.com/office/officeart/2005/8/layout/hierarchy2"/>
    <dgm:cxn modelId="{B9F9F577-27B4-4DA5-9B42-467EEE4AB567}" type="presParOf" srcId="{953C686A-179F-47F0-8FE3-33F81034B271}" destId="{5ADD02DF-20E1-49D3-94E6-F015A4A83249}" srcOrd="0" destOrd="0" presId="urn:microsoft.com/office/officeart/2005/8/layout/hierarchy2"/>
    <dgm:cxn modelId="{4B4B49B7-D7E6-4DFE-A8EC-77311D158F1B}" type="presParOf" srcId="{953C686A-179F-47F0-8FE3-33F81034B271}" destId="{E98439AE-AFDC-4521-AA23-4BC4B9276A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38E3A-191D-4596-B039-C55A9FBA903D}">
      <dsp:nvSpPr>
        <dsp:cNvPr id="0" name=""/>
        <dsp:cNvSpPr/>
      </dsp:nvSpPr>
      <dsp:spPr>
        <a:xfrm>
          <a:off x="4241467" y="3151863"/>
          <a:ext cx="1216701" cy="608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Increasing Transit Ridership</a:t>
          </a:r>
        </a:p>
      </dsp:txBody>
      <dsp:txXfrm>
        <a:off x="4259285" y="3169681"/>
        <a:ext cx="1181065" cy="572714"/>
      </dsp:txXfrm>
    </dsp:sp>
    <dsp:sp modelId="{287CEAB9-053E-4501-B16A-7D952EF0D9C8}">
      <dsp:nvSpPr>
        <dsp:cNvPr id="0" name=""/>
        <dsp:cNvSpPr/>
      </dsp:nvSpPr>
      <dsp:spPr>
        <a:xfrm rot="17132988">
          <a:off x="4793780" y="2573613"/>
          <a:ext cx="181545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15457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5656122" y="2536148"/>
        <a:ext cx="90772" cy="90772"/>
      </dsp:txXfrm>
    </dsp:sp>
    <dsp:sp modelId="{669EF98A-E3A6-4FBF-902C-4AF44D5C6645}">
      <dsp:nvSpPr>
        <dsp:cNvPr id="0" name=""/>
        <dsp:cNvSpPr/>
      </dsp:nvSpPr>
      <dsp:spPr>
        <a:xfrm>
          <a:off x="5944849" y="1402855"/>
          <a:ext cx="1216701" cy="608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Quantitative</a:t>
          </a:r>
        </a:p>
      </dsp:txBody>
      <dsp:txXfrm>
        <a:off x="5962667" y="1420673"/>
        <a:ext cx="1181065" cy="572714"/>
      </dsp:txXfrm>
    </dsp:sp>
    <dsp:sp modelId="{64F708E1-9554-4CAB-A843-FDF0FBD6BFFE}">
      <dsp:nvSpPr>
        <dsp:cNvPr id="0" name=""/>
        <dsp:cNvSpPr/>
      </dsp:nvSpPr>
      <dsp:spPr>
        <a:xfrm rot="17350740">
          <a:off x="6664175" y="999506"/>
          <a:ext cx="14814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8143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67855" y="970392"/>
        <a:ext cx="74071" cy="74071"/>
      </dsp:txXfrm>
    </dsp:sp>
    <dsp:sp modelId="{1C7353D4-C877-4899-A639-D5EF3764231F}">
      <dsp:nvSpPr>
        <dsp:cNvPr id="0" name=""/>
        <dsp:cNvSpPr/>
      </dsp:nvSpPr>
      <dsp:spPr>
        <a:xfrm>
          <a:off x="7648231" y="3649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Time</a:t>
          </a:r>
        </a:p>
      </dsp:txBody>
      <dsp:txXfrm>
        <a:off x="7666049" y="21467"/>
        <a:ext cx="1181065" cy="572714"/>
      </dsp:txXfrm>
    </dsp:sp>
    <dsp:sp modelId="{54C8438E-75AC-4341-BEE4-DEB418080702}">
      <dsp:nvSpPr>
        <dsp:cNvPr id="0" name=""/>
        <dsp:cNvSpPr/>
      </dsp:nvSpPr>
      <dsp:spPr>
        <a:xfrm rot="18289469">
          <a:off x="6978773" y="1349308"/>
          <a:ext cx="85223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2233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83585" y="1335923"/>
        <a:ext cx="42611" cy="42611"/>
      </dsp:txXfrm>
    </dsp:sp>
    <dsp:sp modelId="{60440977-9CD2-41DD-B68D-39F433908D19}">
      <dsp:nvSpPr>
        <dsp:cNvPr id="0" name=""/>
        <dsp:cNvSpPr/>
      </dsp:nvSpPr>
      <dsp:spPr>
        <a:xfrm>
          <a:off x="7648231" y="703252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Cost</a:t>
          </a:r>
        </a:p>
      </dsp:txBody>
      <dsp:txXfrm>
        <a:off x="7666049" y="721070"/>
        <a:ext cx="1181065" cy="572714"/>
      </dsp:txXfrm>
    </dsp:sp>
    <dsp:sp modelId="{F31CB8F1-7079-45D4-9906-4C46277BE9F5}">
      <dsp:nvSpPr>
        <dsp:cNvPr id="0" name=""/>
        <dsp:cNvSpPr/>
      </dsp:nvSpPr>
      <dsp:spPr>
        <a:xfrm>
          <a:off x="7161550" y="1699109"/>
          <a:ext cx="48668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668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92723" y="1694863"/>
        <a:ext cx="24334" cy="24334"/>
      </dsp:txXfrm>
    </dsp:sp>
    <dsp:sp modelId="{23D0056A-04D9-44B0-8953-9B212C76571F}">
      <dsp:nvSpPr>
        <dsp:cNvPr id="0" name=""/>
        <dsp:cNvSpPr/>
      </dsp:nvSpPr>
      <dsp:spPr>
        <a:xfrm>
          <a:off x="7648231" y="1402855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Distance</a:t>
          </a:r>
        </a:p>
      </dsp:txBody>
      <dsp:txXfrm>
        <a:off x="7666049" y="1420673"/>
        <a:ext cx="1181065" cy="572714"/>
      </dsp:txXfrm>
    </dsp:sp>
    <dsp:sp modelId="{168E2CBF-9A96-4940-B901-9E72C445E3D6}">
      <dsp:nvSpPr>
        <dsp:cNvPr id="0" name=""/>
        <dsp:cNvSpPr/>
      </dsp:nvSpPr>
      <dsp:spPr>
        <a:xfrm rot="3310531">
          <a:off x="6978773" y="2048911"/>
          <a:ext cx="85223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2233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83585" y="2035526"/>
        <a:ext cx="42611" cy="42611"/>
      </dsp:txXfrm>
    </dsp:sp>
    <dsp:sp modelId="{9FBA33AA-1DDE-433D-9C26-C50E74B6914C}">
      <dsp:nvSpPr>
        <dsp:cNvPr id="0" name=""/>
        <dsp:cNvSpPr/>
      </dsp:nvSpPr>
      <dsp:spPr>
        <a:xfrm>
          <a:off x="7648231" y="2102458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Density of </a:t>
          </a:r>
          <a:r>
            <a:rPr lang="en-IN" sz="1300" kern="1200" dirty="0" err="1"/>
            <a:t>Urbn</a:t>
          </a:r>
          <a:r>
            <a:rPr lang="en-IN" sz="1300" kern="1200" dirty="0"/>
            <a:t> Fab @ O or D</a:t>
          </a:r>
        </a:p>
      </dsp:txBody>
      <dsp:txXfrm>
        <a:off x="7666049" y="2120276"/>
        <a:ext cx="1181065" cy="572714"/>
      </dsp:txXfrm>
    </dsp:sp>
    <dsp:sp modelId="{EDECE108-EAF6-4EC4-88EE-BF2381D29C24}">
      <dsp:nvSpPr>
        <dsp:cNvPr id="0" name=""/>
        <dsp:cNvSpPr/>
      </dsp:nvSpPr>
      <dsp:spPr>
        <a:xfrm rot="4249260">
          <a:off x="6664175" y="2398713"/>
          <a:ext cx="14814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8143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67855" y="2369598"/>
        <a:ext cx="74071" cy="74071"/>
      </dsp:txXfrm>
    </dsp:sp>
    <dsp:sp modelId="{8C55BB77-0034-4832-8499-9C36264BEA4B}">
      <dsp:nvSpPr>
        <dsp:cNvPr id="0" name=""/>
        <dsp:cNvSpPr/>
      </dsp:nvSpPr>
      <dsp:spPr>
        <a:xfrm>
          <a:off x="7648231" y="2802062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Time of Day/Seasonal Factors</a:t>
          </a:r>
        </a:p>
      </dsp:txBody>
      <dsp:txXfrm>
        <a:off x="7666049" y="2819880"/>
        <a:ext cx="1181065" cy="572714"/>
      </dsp:txXfrm>
    </dsp:sp>
    <dsp:sp modelId="{037F8996-EC5A-4690-A30C-6839699CC682}">
      <dsp:nvSpPr>
        <dsp:cNvPr id="0" name=""/>
        <dsp:cNvSpPr/>
      </dsp:nvSpPr>
      <dsp:spPr>
        <a:xfrm rot="2076559">
          <a:off x="5192820" y="4299808"/>
          <a:ext cx="29990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99030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617360" y="4232754"/>
        <a:ext cx="149951" cy="149951"/>
      </dsp:txXfrm>
    </dsp:sp>
    <dsp:sp modelId="{FBEF6963-609F-4CB0-B23D-33EA5F05A1FA}">
      <dsp:nvSpPr>
        <dsp:cNvPr id="0" name=""/>
        <dsp:cNvSpPr/>
      </dsp:nvSpPr>
      <dsp:spPr>
        <a:xfrm>
          <a:off x="7926502" y="4855245"/>
          <a:ext cx="1216701" cy="608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Qualitative</a:t>
          </a:r>
        </a:p>
      </dsp:txBody>
      <dsp:txXfrm>
        <a:off x="7944320" y="4873063"/>
        <a:ext cx="1181065" cy="572714"/>
      </dsp:txXfrm>
    </dsp:sp>
    <dsp:sp modelId="{8782E33A-1D18-4D7F-BD80-FF388D91FB74}">
      <dsp:nvSpPr>
        <dsp:cNvPr id="0" name=""/>
        <dsp:cNvSpPr/>
      </dsp:nvSpPr>
      <dsp:spPr>
        <a:xfrm rot="17350740">
          <a:off x="8645829" y="4451896"/>
          <a:ext cx="14814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8143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349508" y="4422781"/>
        <a:ext cx="74071" cy="74071"/>
      </dsp:txXfrm>
    </dsp:sp>
    <dsp:sp modelId="{575FE76E-8B50-420A-A6BD-02D8B62FC010}">
      <dsp:nvSpPr>
        <dsp:cNvPr id="0" name=""/>
        <dsp:cNvSpPr/>
      </dsp:nvSpPr>
      <dsp:spPr>
        <a:xfrm>
          <a:off x="9629884" y="3456039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Car Ownership</a:t>
          </a:r>
        </a:p>
      </dsp:txBody>
      <dsp:txXfrm>
        <a:off x="9647702" y="3473857"/>
        <a:ext cx="1181065" cy="572714"/>
      </dsp:txXfrm>
    </dsp:sp>
    <dsp:sp modelId="{005CD8A0-CE47-4860-9CE0-2CD97B2E8690}">
      <dsp:nvSpPr>
        <dsp:cNvPr id="0" name=""/>
        <dsp:cNvSpPr/>
      </dsp:nvSpPr>
      <dsp:spPr>
        <a:xfrm rot="18289469">
          <a:off x="8960427" y="4801697"/>
          <a:ext cx="85223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2233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365238" y="4788313"/>
        <a:ext cx="42611" cy="42611"/>
      </dsp:txXfrm>
    </dsp:sp>
    <dsp:sp modelId="{AF2F374F-F2B2-4185-9371-D01E9C3A4574}">
      <dsp:nvSpPr>
        <dsp:cNvPr id="0" name=""/>
        <dsp:cNvSpPr/>
      </dsp:nvSpPr>
      <dsp:spPr>
        <a:xfrm>
          <a:off x="9629884" y="4155642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Perceptions of Safety</a:t>
          </a:r>
        </a:p>
      </dsp:txBody>
      <dsp:txXfrm>
        <a:off x="9647702" y="4173460"/>
        <a:ext cx="1181065" cy="572714"/>
      </dsp:txXfrm>
    </dsp:sp>
    <dsp:sp modelId="{370CFB91-B09B-435E-BE1B-0EB265FC1E3A}">
      <dsp:nvSpPr>
        <dsp:cNvPr id="0" name=""/>
        <dsp:cNvSpPr/>
      </dsp:nvSpPr>
      <dsp:spPr>
        <a:xfrm>
          <a:off x="9143204" y="5151499"/>
          <a:ext cx="48668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668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374377" y="5147253"/>
        <a:ext cx="24334" cy="24334"/>
      </dsp:txXfrm>
    </dsp:sp>
    <dsp:sp modelId="{652E2F70-5955-4B1B-8B2A-4FA3D422A40E}">
      <dsp:nvSpPr>
        <dsp:cNvPr id="0" name=""/>
        <dsp:cNvSpPr/>
      </dsp:nvSpPr>
      <dsp:spPr>
        <a:xfrm>
          <a:off x="9629884" y="4855245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Socioeconomic composition of O or D</a:t>
          </a:r>
        </a:p>
      </dsp:txBody>
      <dsp:txXfrm>
        <a:off x="9647702" y="4873063"/>
        <a:ext cx="1181065" cy="572714"/>
      </dsp:txXfrm>
    </dsp:sp>
    <dsp:sp modelId="{2E2A71BB-815F-4D26-AFAC-6203D0950511}">
      <dsp:nvSpPr>
        <dsp:cNvPr id="0" name=""/>
        <dsp:cNvSpPr/>
      </dsp:nvSpPr>
      <dsp:spPr>
        <a:xfrm rot="3310531">
          <a:off x="8960427" y="5501301"/>
          <a:ext cx="85223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52233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365238" y="5487916"/>
        <a:ext cx="42611" cy="42611"/>
      </dsp:txXfrm>
    </dsp:sp>
    <dsp:sp modelId="{A4C1EB36-0C7A-49D6-89D2-ABF2DC5C93A3}">
      <dsp:nvSpPr>
        <dsp:cNvPr id="0" name=""/>
        <dsp:cNvSpPr/>
      </dsp:nvSpPr>
      <dsp:spPr>
        <a:xfrm>
          <a:off x="9629884" y="5554848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Habitual Inertia</a:t>
          </a:r>
        </a:p>
      </dsp:txBody>
      <dsp:txXfrm>
        <a:off x="9647702" y="5572666"/>
        <a:ext cx="1181065" cy="572714"/>
      </dsp:txXfrm>
    </dsp:sp>
    <dsp:sp modelId="{DA52A7D8-3B35-484A-BD2C-86A3D7542C2F}">
      <dsp:nvSpPr>
        <dsp:cNvPr id="0" name=""/>
        <dsp:cNvSpPr/>
      </dsp:nvSpPr>
      <dsp:spPr>
        <a:xfrm rot="4249260">
          <a:off x="8645829" y="5851102"/>
          <a:ext cx="14814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481430" y="7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349508" y="5821988"/>
        <a:ext cx="74071" cy="74071"/>
      </dsp:txXfrm>
    </dsp:sp>
    <dsp:sp modelId="{5ADD02DF-20E1-49D3-94E6-F015A4A83249}">
      <dsp:nvSpPr>
        <dsp:cNvPr id="0" name=""/>
        <dsp:cNvSpPr/>
      </dsp:nvSpPr>
      <dsp:spPr>
        <a:xfrm>
          <a:off x="9629884" y="6254451"/>
          <a:ext cx="1216701" cy="608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Quality of Service</a:t>
          </a:r>
        </a:p>
      </dsp:txBody>
      <dsp:txXfrm>
        <a:off x="9647702" y="6272269"/>
        <a:ext cx="1181065" cy="572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6480-9EFD-00A3-F446-0F89B78D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4AD47-777A-3FC3-67E6-C609EC98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10D1-B896-948E-E7A9-43AE4D9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545A-8A17-F457-87AC-D900B330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9BB1-7FA3-9A29-3CEA-603CD19A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0828-EAF4-C8E2-FD24-20C37F47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9A05-1485-22AB-B06B-2E2FAD0E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9F02-DA63-DA3A-CFD6-64E821B1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D21A-3636-3542-754F-9189CC90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61C2-9EE6-7E86-D961-E4E98AE1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9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D9766-ED59-BB87-0573-95F6620AC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0E93-6D8D-9C6C-51DA-DFE9108E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DD39-148D-411F-31F5-850DB85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23E2-4CB1-EE0B-3FB8-88B9BF56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4501-5C46-3BC4-1C8F-6C896298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76-9EF7-1EFC-21AB-FE96F3A6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147E-E40A-C402-4A70-076E77D7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25B5-619E-E625-3AC4-3177FB31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0DF5-CC86-FB5E-6E56-FC766655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8DCE-FBB5-D68A-458A-CC7B6FEA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1424-2A7B-80BB-1DD5-861E910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B786-DDA7-F1CC-06CE-1A6996E1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4277-3C66-5542-06EA-15F026A8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8B62-9034-D083-84CC-C2AAEE00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DDD2-7391-9414-A6BB-BA0DAEA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CA3B-79A1-2C90-AE66-8F09C683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4862-0A6C-A2E2-F5F1-4E7146225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DAB9-413B-82D4-D7FE-9954B89C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FD5-3DD7-E992-9439-15D06628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24823-D521-082C-F8A9-3048B44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A975-A507-05C5-3B8B-526997E6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1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E448-403C-A506-0F33-3DC64723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BFEF-2878-AA84-5A8C-57936E90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C439D-3039-4550-45F0-A120DBF4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9E8F7-E69C-69CE-9949-CCA3286A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DBE52-E85B-D4BA-870D-FF749624D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A5AD-505F-F588-3681-410DA115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E5EF3-E4D9-36E2-B162-D4E80D95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1BEB1-76F6-9A05-E0D3-3646884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2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68B1-3277-A0D1-F355-FD8BB810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6E360-0EBD-19E5-D043-05808847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87F87-07A9-7B49-98ED-E652CD42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1A2EE-07A4-7B15-DB82-74F812E4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5A432-6878-0F61-15F5-FA0E984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A043-B7DE-4013-2FAA-DCDAF0B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88C91-F0D2-F9EC-17FD-2E864CB8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81F-34D1-087C-D7B2-B0D3431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0A84-1630-53AF-93F1-C70F009F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58FB-3ED2-4ACA-2F01-3F6FD5D7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FF127-B488-C2B9-3DEB-79C2E8F6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D3A9-4AF7-73AA-25D2-B97EC532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B4228-6D29-795A-8C7C-9F08B91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2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5D14-A864-1FC7-0880-202AE63B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7108B-639D-7875-E3B3-36B38255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3AFF0-3E8B-7CE8-74A8-2625349E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BD36-412B-E95F-3CF5-2262E37F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FD94-80D1-6193-6457-D4D13E80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AD36-6223-BD0C-A741-EDA2C6D3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7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B56A2-22F1-7F77-EA77-5BCA5876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DD29-866A-89DE-7407-0311BDD37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B709-083A-C9F1-3E55-E4A80815E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12FD-9072-47FD-8DEF-928CDB05A332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70B6-09E8-F177-300C-315A3AA9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FDA1-16B2-47AD-22C2-F13CB29B4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C497-B837-40E4-B71B-8EBE4E99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064636-600B-ADD7-CD5C-F25A34472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514110"/>
              </p:ext>
            </p:extLst>
          </p:nvPr>
        </p:nvGraphicFramePr>
        <p:xfrm>
          <a:off x="-1061884" y="-137652"/>
          <a:ext cx="13106400" cy="691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4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Promit Chatterjee</dc:creator>
  <cp:lastModifiedBy>Promit Chatterjee</cp:lastModifiedBy>
  <cp:revision>1</cp:revision>
  <dcterms:created xsi:type="dcterms:W3CDTF">2022-09-16T14:22:32Z</dcterms:created>
  <dcterms:modified xsi:type="dcterms:W3CDTF">2022-09-16T15:27:38Z</dcterms:modified>
</cp:coreProperties>
</file>