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910F34-7B32-441E-8851-678B3FA9B4E1}">
  <a:tblStyle styleId="{F9910F34-7B32-441E-8851-678B3FA9B4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6b74fcd6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6b74fc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aa2b93a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aa2b93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d9598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d9598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b089a4e0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b089a4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6b74fcd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6b74fc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6b74fcd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6b74f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5c79a06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5c79a06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e2de6a2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e2de6a2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fd9429c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fd9429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375ad2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375ad2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Tool for Plant Pathometry &amp; Estimation of Nut</a:t>
            </a:r>
            <a:r>
              <a:rPr lang="en"/>
              <a:t>r</a:t>
            </a:r>
            <a:r>
              <a:rPr lang="en"/>
              <a:t>ient Content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B.Tech Project (EEN-400B)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Harshit Khetan - </a:t>
            </a:r>
            <a:r>
              <a:rPr lang="en" sz="1500"/>
              <a:t>17115038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Parv Bhatt - 17115063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39" y="338425"/>
            <a:ext cx="4543664" cy="42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Normalized ‘g’ Image</a:t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Image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715300"/>
            <a:ext cx="4045200" cy="15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Motivation</a:t>
            </a:r>
            <a:endParaRPr sz="5400"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783700" y="471250"/>
            <a:ext cx="392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Annual crop losses due to diseases is estimated to be around $60 billion worldwide. 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Farmers are unaware about which disease is harming their crops and what preventive measures needs to be taken.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Since the leaf of the crop is the mirror to its health, we decided to process the image of a crop’s leaf to detect what type of disease it has and what nutrients the crop is lacking.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837500" y="1151100"/>
            <a:ext cx="4045200" cy="19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Proposed Method for Disease Classification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35666" l="29368" r="29115" t="21173"/>
          <a:stretch/>
        </p:blipFill>
        <p:spPr>
          <a:xfrm>
            <a:off x="77375" y="804213"/>
            <a:ext cx="4400377" cy="353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837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Experimental Results</a:t>
            </a:r>
            <a:endParaRPr sz="3600">
              <a:solidFill>
                <a:schemeClr val="lt1"/>
              </a:solidFill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272275" y="11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{F9910F34-7B32-441E-8851-678B3FA9B4E1}</a:tableStyleId>
              </a:tblPr>
              <a:tblGrid>
                <a:gridCol w="2889425"/>
                <a:gridCol w="1155775"/>
              </a:tblGrid>
              <a:tr h="69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- Score 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SE-ResNext 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93.53%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ResNet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87.12%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94.13%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837500" y="1504975"/>
            <a:ext cx="4045200" cy="19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Embedded Image Processing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853" l="0" r="0" t="1078"/>
          <a:stretch/>
        </p:blipFill>
        <p:spPr>
          <a:xfrm>
            <a:off x="218400" y="84838"/>
            <a:ext cx="4138723" cy="497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74925" y="1148850"/>
            <a:ext cx="40452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Prediction of Plant Nitrogen Content</a:t>
            </a:r>
            <a:endParaRPr sz="3700"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Regression models to correlate image features and the plant nitrogen content, estimated by chemical analysis with Kjeldahl method.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of the Image features that we used were R, G, B, R/(R+G+B), G/(R+G+B), B/(R+G+B), R-G, R-B, G-B, (R-G)/(R+G), (R-B)/(R+B), (G-B)/(G+B), (R-G)/(R+G+B), (R-B)/(R+G+B), (G-B)/(R+G+B), NORMALISED ‘r’, NORMALISED ‘g’, </a:t>
            </a:r>
            <a:r>
              <a:rPr lang="en" sz="1500"/>
              <a:t>NORMALISED ‘b’.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65500" y="465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Nitrogen Percent = 8*10</a:t>
            </a:r>
            <a:r>
              <a:rPr baseline="30000" lang="en" sz="1500">
                <a:latin typeface="Times New Roman"/>
                <a:ea typeface="Times New Roman"/>
                <a:cs typeface="Times New Roman"/>
                <a:sym typeface="Times New Roman"/>
              </a:rPr>
              <a:t>-5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*(r</a:t>
            </a:r>
            <a:r>
              <a:rPr baseline="30000" lang="en"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 – 0.0162*(r) + 0.8778</a:t>
            </a:r>
            <a:endParaRPr sz="4300"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140 samples were used to develop the prediction model and 80 samples were used for validation.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939500" y="343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Prediction of Plant Nitrogen Content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83650" y="75225"/>
            <a:ext cx="2842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679550"/>
            <a:ext cx="56388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38" y="2898875"/>
            <a:ext cx="56483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311700" y="268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29875" y="1084300"/>
            <a:ext cx="7342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Zhaowei Cai and Nuno Vasconcelos. Cascade r-cnn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Delving into high-quality object detection. In Proceedings of the IEEE conference on computer vision &amp; pattern recognition, pages 6154–6162, 2018.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Tsung-Yi Lin, Piotr Doll' ar, Ross Girshick, Kaiming He, Bharath Hariharan, &amp; Serge Belongie.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Feature pyramid networks for object detection. In Proceedings of the IEEE conference on computer vision &amp; pattern recognition, pages 2117–2125, 2017.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Kaiming He, Xiangyu Zhang, Shaoqing Ren, &amp; Jian Sun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Deep residual learning for image recognition. In Proceedings of the IEEE conference on computer vision &amp; pattern recognition, pages 770–778, 2016.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Otsu, N.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1979. A threshold selection method from gray-level histogram. IEEE Trans. Systems Man Cybern. 9 (1): 62-66.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Chapman, H. D., and P. F. Pratt.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1961. Method for Analysis of Soils, Plants and Waters. Univ. of California, USA.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Sandino, J.; Pegg, G.; Gonzalez, F.; Smith, 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Aerial mapping of forests affected by pathogens using UAVs, hyperspectral sensors, and artificial intelligence. Sensors 2018, 18, 944.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Siqueira, R.; Longchamps, L.; Dahal, S.; Khosla, R.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Use of fluorescence sensing to detect nitrogen and potassium variability in maize. Remote Sens. 2020, 12, 1752.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Aranguren, M.; Castellón, A.; Aizpurua, A.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Crop sensor based non-destructive estimation of nitrogen nutritional status, yield, and grain protein content in wheat. Agriculture 2020, 10, 148.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