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6203613" cy="10688638"/>
  <p:notesSz cx="6797675" cy="9926638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-35">
          <p15:clr>
            <a:srgbClr val="A4A3A4"/>
          </p15:clr>
        </p15:guide>
        <p15:guide id="2" pos="77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41F"/>
    <a:srgbClr val="E32B26"/>
    <a:srgbClr val="732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6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170" y="66"/>
      </p:cViewPr>
      <p:guideLst>
        <p:guide orient="horz" pos="-35"/>
        <p:guide pos="77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5" tIns="47783" rIns="95565" bIns="47783" numCol="1" anchor="t" anchorCtr="0" compatLnSpc="1">
            <a:prstTxWarp prst="textNoShape">
              <a:avLst/>
            </a:prstTxWarp>
          </a:bodyPr>
          <a:lstStyle>
            <a:lvl1pPr defTabSz="955675">
              <a:defRPr sz="1200">
                <a:latin typeface="Times New Roman" pitchFamily="12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5" tIns="47783" rIns="95565" bIns="47783" numCol="1" anchor="t" anchorCtr="0" compatLnSpc="1">
            <a:prstTxWarp prst="textNoShape">
              <a:avLst/>
            </a:prstTxWarp>
          </a:bodyPr>
          <a:lstStyle>
            <a:lvl1pPr algn="r" defTabSz="955675">
              <a:defRPr sz="1200">
                <a:latin typeface="Times New Roman" pitchFamily="12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5" tIns="47783" rIns="95565" bIns="47783" numCol="1" anchor="b" anchorCtr="0" compatLnSpc="1">
            <a:prstTxWarp prst="textNoShape">
              <a:avLst/>
            </a:prstTxWarp>
          </a:bodyPr>
          <a:lstStyle>
            <a:lvl1pPr defTabSz="955675">
              <a:defRPr sz="1200">
                <a:latin typeface="Times New Roman" pitchFamily="12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5" tIns="47783" rIns="95565" bIns="47783" numCol="1" anchor="b" anchorCtr="0" compatLnSpc="1">
            <a:prstTxWarp prst="textNoShape">
              <a:avLst/>
            </a:prstTxWarp>
          </a:bodyPr>
          <a:lstStyle>
            <a:lvl1pPr algn="r" defTabSz="955675">
              <a:defRPr sz="1200"/>
            </a:lvl1pPr>
          </a:lstStyle>
          <a:p>
            <a:fld id="{2EAA7295-AB27-469B-B031-A447E5F30384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5" tIns="47783" rIns="95565" bIns="47783" numCol="1" anchor="t" anchorCtr="0" compatLnSpc="1">
            <a:prstTxWarp prst="textNoShape">
              <a:avLst/>
            </a:prstTxWarp>
          </a:bodyPr>
          <a:lstStyle>
            <a:lvl1pPr defTabSz="955675">
              <a:defRPr sz="1200">
                <a:latin typeface="Times New Roman" pitchFamily="12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5" tIns="47783" rIns="95565" bIns="47783" numCol="1" anchor="t" anchorCtr="0" compatLnSpc="1">
            <a:prstTxWarp prst="textNoShape">
              <a:avLst/>
            </a:prstTxWarp>
          </a:bodyPr>
          <a:lstStyle>
            <a:lvl1pPr algn="r" defTabSz="955675">
              <a:defRPr sz="1200">
                <a:latin typeface="Times New Roman" pitchFamily="12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7850" y="744538"/>
            <a:ext cx="56419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5" tIns="47783" rIns="95565" bIns="477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5" tIns="47783" rIns="95565" bIns="47783" numCol="1" anchor="b" anchorCtr="0" compatLnSpc="1">
            <a:prstTxWarp prst="textNoShape">
              <a:avLst/>
            </a:prstTxWarp>
          </a:bodyPr>
          <a:lstStyle>
            <a:lvl1pPr defTabSz="955675">
              <a:defRPr sz="1200">
                <a:latin typeface="Times New Roman" pitchFamily="12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5" tIns="47783" rIns="95565" bIns="47783" numCol="1" anchor="b" anchorCtr="0" compatLnSpc="1">
            <a:prstTxWarp prst="textNoShape">
              <a:avLst/>
            </a:prstTxWarp>
          </a:bodyPr>
          <a:lstStyle>
            <a:lvl1pPr algn="r" defTabSz="955675">
              <a:defRPr sz="1200"/>
            </a:lvl1pPr>
          </a:lstStyle>
          <a:p>
            <a:fld id="{9699697D-69F3-4F12-A05E-2F2B18C07F3D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2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2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2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2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2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ECA77D4-3B95-422F-9E08-3536B25C378C}" type="slidenum">
              <a:rPr lang="es-ES_tradnl" altLang="eu-ES"/>
              <a:pPr eaLnBrk="1" hangingPunct="1">
                <a:spcBef>
                  <a:spcPct val="0"/>
                </a:spcBef>
              </a:pPr>
              <a:t>1</a:t>
            </a:fld>
            <a:endParaRPr lang="es-ES_tradnl" altLang="eu-E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u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025" y="3321050"/>
            <a:ext cx="13771563" cy="22907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463" y="6056313"/>
            <a:ext cx="11342687" cy="27320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59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428625"/>
            <a:ext cx="14584363" cy="17811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625" y="2493963"/>
            <a:ext cx="14584363" cy="7054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56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49088" y="428625"/>
            <a:ext cx="3644900" cy="91201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625" y="428625"/>
            <a:ext cx="10787063" cy="9120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362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428625"/>
            <a:ext cx="14584363" cy="17811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2493963"/>
            <a:ext cx="14584363" cy="7054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36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6869113"/>
            <a:ext cx="13773150" cy="21224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9525" y="4530725"/>
            <a:ext cx="13773150" cy="23383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90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428625"/>
            <a:ext cx="14584363" cy="17811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625" y="2493963"/>
            <a:ext cx="7215188" cy="705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7213" y="2493963"/>
            <a:ext cx="7216775" cy="705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71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428625"/>
            <a:ext cx="14584363" cy="1781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25" y="2392363"/>
            <a:ext cx="7159625" cy="9969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625" y="3389313"/>
            <a:ext cx="7159625" cy="61595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1188" y="2392363"/>
            <a:ext cx="7162800" cy="9969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31188" y="3389313"/>
            <a:ext cx="7162800" cy="61595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23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428625"/>
            <a:ext cx="14584363" cy="17811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58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90" y="9227713"/>
            <a:ext cx="4232330" cy="85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9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425450"/>
            <a:ext cx="5330825" cy="18113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713" y="425450"/>
            <a:ext cx="9058275" cy="91233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625" y="2236788"/>
            <a:ext cx="5330825" cy="731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235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6588" y="7481888"/>
            <a:ext cx="9721850" cy="884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6588" y="955675"/>
            <a:ext cx="9721850" cy="6411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6588" y="8366125"/>
            <a:ext cx="9721850" cy="1254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929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8" descr="por tesis A4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90" r="54461"/>
          <a:stretch/>
        </p:blipFill>
        <p:spPr bwMode="auto">
          <a:xfrm>
            <a:off x="-3175" y="8915399"/>
            <a:ext cx="7381875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63"/>
          <a:stretch/>
        </p:blipFill>
        <p:spPr>
          <a:xfrm>
            <a:off x="5130800" y="7849410"/>
            <a:ext cx="1892300" cy="82388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7302500" y="0"/>
            <a:ext cx="1346200" cy="10688638"/>
          </a:xfrm>
          <a:prstGeom prst="rect">
            <a:avLst/>
          </a:prstGeom>
          <a:solidFill>
            <a:srgbClr val="E2241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24" charset="0"/>
            </a:endParaRPr>
          </a:p>
        </p:txBody>
      </p:sp>
      <p:pic>
        <p:nvPicPr>
          <p:cNvPr id="9" name="Picture 48" descr="por tesis A4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3" b="67009"/>
          <a:stretch/>
        </p:blipFill>
        <p:spPr bwMode="auto">
          <a:xfrm>
            <a:off x="8648700" y="6261"/>
            <a:ext cx="7554913" cy="352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74775" rtl="0" eaLnBrk="0" fontAlgn="base" hangingPunct="0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74775" rtl="0" eaLnBrk="0" fontAlgn="base" hangingPunct="0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Times New Roman" pitchFamily="124" charset="0"/>
        </a:defRPr>
      </a:lvl2pPr>
      <a:lvl3pPr algn="ctr" defTabSz="1374775" rtl="0" eaLnBrk="0" fontAlgn="base" hangingPunct="0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Times New Roman" pitchFamily="124" charset="0"/>
        </a:defRPr>
      </a:lvl3pPr>
      <a:lvl4pPr algn="ctr" defTabSz="1374775" rtl="0" eaLnBrk="0" fontAlgn="base" hangingPunct="0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Times New Roman" pitchFamily="124" charset="0"/>
        </a:defRPr>
      </a:lvl4pPr>
      <a:lvl5pPr algn="ctr" defTabSz="1374775" rtl="0" eaLnBrk="0" fontAlgn="base" hangingPunct="0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Times New Roman" pitchFamily="124" charset="0"/>
        </a:defRPr>
      </a:lvl5pPr>
      <a:lvl6pPr marL="457200" algn="ctr" defTabSz="1374775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Times New Roman" pitchFamily="124" charset="0"/>
        </a:defRPr>
      </a:lvl6pPr>
      <a:lvl7pPr marL="914400" algn="ctr" defTabSz="1374775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Times New Roman" pitchFamily="124" charset="0"/>
        </a:defRPr>
      </a:lvl7pPr>
      <a:lvl8pPr marL="1371600" algn="ctr" defTabSz="1374775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Times New Roman" pitchFamily="124" charset="0"/>
        </a:defRPr>
      </a:lvl8pPr>
      <a:lvl9pPr marL="1828800" algn="ctr" defTabSz="1374775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Times New Roman" pitchFamily="124" charset="0"/>
        </a:defRPr>
      </a:lvl9pPr>
    </p:titleStyle>
    <p:bodyStyle>
      <a:lvl1pPr marL="515938" indent="-515938" algn="l" defTabSz="1374775" rtl="0" eaLnBrk="0" fontAlgn="base" hangingPunct="0">
        <a:spcBef>
          <a:spcPct val="20000"/>
        </a:spcBef>
        <a:spcAft>
          <a:spcPct val="0"/>
        </a:spcAft>
        <a:buChar char="•"/>
        <a:defRPr sz="4800">
          <a:solidFill>
            <a:schemeClr val="tx1"/>
          </a:solidFill>
          <a:latin typeface="+mn-lt"/>
          <a:ea typeface="+mn-ea"/>
          <a:cs typeface="+mn-cs"/>
        </a:defRPr>
      </a:lvl1pPr>
      <a:lvl2pPr marL="1117600" indent="-428625" algn="l" defTabSz="1374775" rtl="0" eaLnBrk="0" fontAlgn="base" hangingPunct="0">
        <a:spcBef>
          <a:spcPct val="20000"/>
        </a:spcBef>
        <a:spcAft>
          <a:spcPct val="0"/>
        </a:spcAft>
        <a:buChar char="–"/>
        <a:defRPr sz="4300">
          <a:solidFill>
            <a:schemeClr val="tx1"/>
          </a:solidFill>
          <a:latin typeface="+mn-lt"/>
        </a:defRPr>
      </a:lvl2pPr>
      <a:lvl3pPr marL="1720850" indent="-346075" algn="l" defTabSz="1374775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3pPr>
      <a:lvl4pPr marL="2409825" indent="-346075" algn="l" defTabSz="1374775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95625" indent="-342900" algn="l" defTabSz="1374775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552825" indent="-342900" algn="l" defTabSz="1374775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4010025" indent="-342900" algn="l" defTabSz="1374775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467225" indent="-342900" algn="l" defTabSz="1374775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924425" indent="-342900" algn="l" defTabSz="1374775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7302500" y="0"/>
            <a:ext cx="1346200" cy="10688638"/>
          </a:xfrm>
          <a:prstGeom prst="rect">
            <a:avLst/>
          </a:prstGeom>
          <a:solidFill>
            <a:srgbClr val="E2241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24" charset="0"/>
            </a:endParaRPr>
          </a:p>
        </p:txBody>
      </p:sp>
      <p:pic>
        <p:nvPicPr>
          <p:cNvPr id="24" name="Picture 48" descr="por tesis A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3" b="67009"/>
          <a:stretch/>
        </p:blipFill>
        <p:spPr bwMode="auto">
          <a:xfrm>
            <a:off x="8648700" y="6261"/>
            <a:ext cx="7554913" cy="352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30"/>
          <p:cNvGrpSpPr>
            <a:grpSpLocks/>
          </p:cNvGrpSpPr>
          <p:nvPr/>
        </p:nvGrpSpPr>
        <p:grpSpPr bwMode="auto">
          <a:xfrm>
            <a:off x="8281982" y="354014"/>
            <a:ext cx="284162" cy="9331327"/>
            <a:chOff x="5153" y="223"/>
            <a:chExt cx="179" cy="5878"/>
          </a:xfrm>
        </p:grpSpPr>
        <p:sp>
          <p:nvSpPr>
            <p:cNvPr id="2055" name="Text Box 17"/>
            <p:cNvSpPr txBox="1">
              <a:spLocks noChangeArrowheads="1"/>
            </p:cNvSpPr>
            <p:nvPr/>
          </p:nvSpPr>
          <p:spPr bwMode="auto">
            <a:xfrm rot="-5400000">
              <a:off x="4338" y="5120"/>
              <a:ext cx="180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02" tIns="43201" rIns="86402" bIns="43201">
              <a:spAutoFit/>
            </a:bodyPr>
            <a:lstStyle>
              <a:lvl1pPr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s-ES_tradnl" altLang="es-ES" sz="1201" dirty="0">
                  <a:solidFill>
                    <a:schemeClr val="bg1"/>
                  </a:solidFill>
                  <a:latin typeface="Rotis SansSerif Std" panose="020B0802030000020204" pitchFamily="34" charset="0"/>
                </a:rPr>
                <a:t>Alumno</a:t>
              </a:r>
            </a:p>
          </p:txBody>
        </p:sp>
        <p:sp>
          <p:nvSpPr>
            <p:cNvPr id="2056" name="Text Box 18"/>
            <p:cNvSpPr txBox="1">
              <a:spLocks noChangeArrowheads="1"/>
            </p:cNvSpPr>
            <p:nvPr/>
          </p:nvSpPr>
          <p:spPr bwMode="auto">
            <a:xfrm rot="-5400000">
              <a:off x="3379" y="2766"/>
              <a:ext cx="372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6402" tIns="43201" rIns="86402" bIns="43201" anchor="b">
              <a:spAutoFit/>
            </a:bodyPr>
            <a:lstStyle>
              <a:lvl1pPr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1" dirty="0">
                  <a:solidFill>
                    <a:schemeClr val="bg1"/>
                  </a:solidFill>
                  <a:latin typeface="Rotis SansSerif Std" panose="020B0802030000020204" pitchFamily="34" charset="0"/>
                  <a:ea typeface="ヒラギノ角ゴ Pro W3" pitchFamily="124" charset="-128"/>
                </a:rPr>
                <a:t>TITULO</a:t>
              </a:r>
            </a:p>
          </p:txBody>
        </p:sp>
        <p:sp>
          <p:nvSpPr>
            <p:cNvPr id="2058" name="Text Box 29"/>
            <p:cNvSpPr txBox="1">
              <a:spLocks noChangeArrowheads="1"/>
            </p:cNvSpPr>
            <p:nvPr/>
          </p:nvSpPr>
          <p:spPr bwMode="auto">
            <a:xfrm rot="16200000">
              <a:off x="5010" y="366"/>
              <a:ext cx="46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6402" tIns="43201" rIns="86402" bIns="43201">
              <a:spAutoFit/>
            </a:bodyPr>
            <a:lstStyle>
              <a:lvl1pPr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63600" eaLnBrk="0" hangingPunct="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s-ES" altLang="eu-ES" sz="1500" dirty="0">
                  <a:solidFill>
                    <a:schemeClr val="bg1"/>
                  </a:solidFill>
                  <a:latin typeface="Rotis SansSerif Std" panose="020B0502030000020204" pitchFamily="34" charset="0"/>
                </a:rPr>
                <a:t>mar-22</a:t>
              </a:r>
              <a:endParaRPr lang="es-ES" altLang="eu-ES" dirty="0">
                <a:solidFill>
                  <a:schemeClr val="bg1"/>
                </a:solidFill>
                <a:latin typeface="Rotis SansSerif Std" panose="020B0502030000020204" pitchFamily="34" charset="0"/>
              </a:endParaRPr>
            </a:p>
          </p:txBody>
        </p:sp>
      </p:grp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0231489" y="6065836"/>
            <a:ext cx="479280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02" tIns="43200" rIns="86402" bIns="43200"/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ES" altLang="es-ES" sz="1399" b="1" dirty="0">
                <a:solidFill>
                  <a:srgbClr val="FF0000"/>
                </a:solidFill>
                <a:latin typeface="Rotis SansSerif Std" panose="020B0802030000020204" pitchFamily="34" charset="0"/>
              </a:rPr>
              <a:t>PROYECTO</a:t>
            </a:r>
            <a:endParaRPr lang="es-ES" altLang="es-ES" sz="1399" dirty="0">
              <a:solidFill>
                <a:srgbClr val="FF0000"/>
              </a:solidFill>
              <a:latin typeface="Rotis SansSerif Std" panose="020B0802030000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s-ES" altLang="es-ES" sz="1399" dirty="0">
                <a:latin typeface="Rotis SansSerif Std Light" panose="020B0302030000020204" pitchFamily="34" charset="0"/>
              </a:rPr>
              <a:t>presentado para optar</a:t>
            </a:r>
          </a:p>
          <a:p>
            <a:pPr eaLnBrk="1" hangingPunct="1">
              <a:lnSpc>
                <a:spcPct val="120000"/>
              </a:lnSpc>
            </a:pPr>
            <a:r>
              <a:rPr lang="es-ES" altLang="es-ES" sz="1399" dirty="0">
                <a:latin typeface="Rotis SansSerif Std Light" panose="020B0302030000020204" pitchFamily="34" charset="0"/>
              </a:rPr>
              <a:t>al Tí</a:t>
            </a:r>
            <a:r>
              <a:rPr lang="es-ES" altLang="ja-JP" sz="1399" dirty="0">
                <a:latin typeface="Rotis SansSerif Std Light" panose="020B0302030000020204" pitchFamily="34" charset="0"/>
                <a:ea typeface="ヒラギノ角ゴ Pro W3" pitchFamily="124" charset="-128"/>
              </a:rPr>
              <a:t>tulo de Grado en Ingeniería </a:t>
            </a:r>
            <a:r>
              <a:rPr lang="es-ES" altLang="ja-JP" sz="1399">
                <a:latin typeface="Rotis SansSerif Std Light" panose="020B0302030000020204" pitchFamily="34" charset="0"/>
                <a:ea typeface="ヒラギノ角ゴ Pro W3" pitchFamily="124" charset="-128"/>
              </a:rPr>
              <a:t>Eléctrica por</a:t>
            </a:r>
            <a:endParaRPr lang="es-ES" altLang="es-ES" sz="1399" dirty="0">
              <a:latin typeface="Rotis SansSerif Std Bold" pitchFamily="12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s-ES" altLang="es-ES" sz="1399" b="1" dirty="0">
                <a:solidFill>
                  <a:srgbClr val="FF0000"/>
                </a:solidFill>
                <a:latin typeface="Rotis SansSerif Std" panose="020B0802030000020204" pitchFamily="34" charset="0"/>
              </a:rPr>
              <a:t>“Alumno”</a:t>
            </a:r>
            <a:endParaRPr lang="es-ES" altLang="es-ES" sz="1399" dirty="0">
              <a:solidFill>
                <a:srgbClr val="FF0000"/>
              </a:solidFill>
              <a:latin typeface="Rotis SansSerif Std" panose="020B0802030000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s-ES" altLang="es-ES" sz="1399" dirty="0">
                <a:latin typeface="Rotis SansSerif Std Light" panose="020B0302030000020204" pitchFamily="34" charset="0"/>
              </a:rPr>
              <a:t>bajo la supervisión de</a:t>
            </a:r>
            <a:r>
              <a:rPr lang="es-ES" altLang="es-ES" sz="1399" dirty="0">
                <a:latin typeface="Rotis SansSerif Std Bold" pitchFamily="124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s-ES" altLang="es-ES" sz="1399" b="1" dirty="0">
                <a:solidFill>
                  <a:srgbClr val="FF0000"/>
                </a:solidFill>
                <a:latin typeface="Rotis SansSerif Std" panose="020B0802030000020204" pitchFamily="34" charset="0"/>
              </a:rPr>
              <a:t>“Profesor”</a:t>
            </a:r>
            <a:endParaRPr lang="es-ES" altLang="es-ES" sz="1399" dirty="0">
              <a:solidFill>
                <a:srgbClr val="FF0000"/>
              </a:solidFill>
              <a:latin typeface="Rotis SansSerif Std" panose="020B0802030000020204" pitchFamily="34" charset="0"/>
            </a:endParaRPr>
          </a:p>
          <a:p>
            <a:pPr eaLnBrk="1" hangingPunct="1">
              <a:lnSpc>
                <a:spcPct val="120000"/>
              </a:lnSpc>
            </a:pPr>
            <a:endParaRPr lang="es-ES" altLang="es-ES" sz="1399" dirty="0">
              <a:solidFill>
                <a:srgbClr val="73222C"/>
              </a:solidFill>
              <a:latin typeface="Rotis SansSerif Std Bold" pitchFamily="12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s-ES" altLang="es-ES" sz="1201" dirty="0">
                <a:latin typeface="Rotis SansSerif Std Light" panose="020B0302030000020204" pitchFamily="34" charset="0"/>
              </a:rPr>
              <a:t>Donostia-San Sebasti</a:t>
            </a:r>
            <a:r>
              <a:rPr lang="es-ES" altLang="ja-JP" sz="1201" dirty="0">
                <a:latin typeface="Rotis SansSerif Std Light" panose="020B0302030000020204" pitchFamily="34" charset="0"/>
                <a:ea typeface="ヒラギノ角ゴ Pro W3" pitchFamily="124" charset="-128"/>
              </a:rPr>
              <a:t>án, marzo de 2022</a:t>
            </a:r>
            <a:endParaRPr lang="es-ES_tradnl" altLang="es-ES" sz="1399" dirty="0">
              <a:latin typeface="Rotis SansSerif Std Bold" pitchFamily="124" charset="0"/>
              <a:ea typeface="ヒラギノ角ゴ Pro W3" pitchFamily="124" charset="-128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0775209" y="4200348"/>
            <a:ext cx="3541712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altLang="es-ES" sz="1799" b="1" dirty="0">
                <a:solidFill>
                  <a:srgbClr val="FF0000"/>
                </a:solidFill>
                <a:latin typeface="Rotis SansSerif Std Light" panose="020B0302030000020204" pitchFamily="34" charset="0"/>
              </a:rPr>
              <a:t>Titulo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2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2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33</Words>
  <Application>Microsoft Office PowerPoint</Application>
  <PresentationFormat>Personalizado</PresentationFormat>
  <Paragraphs>13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Rotis SansSerif Std</vt:lpstr>
      <vt:lpstr>Rotis SansSerif Std Bold</vt:lpstr>
      <vt:lpstr>Rotis SansSerif Std Light</vt:lpstr>
      <vt:lpstr>Times New Roman</vt:lpstr>
      <vt:lpstr>ヒラギノ角ゴ Pro W3</vt:lpstr>
      <vt:lpstr>Default Design</vt:lpstr>
      <vt:lpstr>Presentación de PowerPoint</vt:lpstr>
    </vt:vector>
  </TitlesOfParts>
  <Company>TECNUN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jsantos</dc:creator>
  <cp:lastModifiedBy>Joaquin de No Lengaran</cp:lastModifiedBy>
  <cp:revision>69</cp:revision>
  <dcterms:created xsi:type="dcterms:W3CDTF">2003-11-07T18:24:57Z</dcterms:created>
  <dcterms:modified xsi:type="dcterms:W3CDTF">2022-02-03T08:54:05Z</dcterms:modified>
</cp:coreProperties>
</file>