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24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4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5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3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3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30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2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5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79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7E34-E677-4C36-B626-1169660C474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BEF1-9F79-4F1A-8237-F62BBE2A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5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8" descr="por tesis A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0" b="67009"/>
          <a:stretch/>
        </p:blipFill>
        <p:spPr bwMode="auto">
          <a:xfrm>
            <a:off x="0" y="6261"/>
            <a:ext cx="6895660" cy="35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" y="0"/>
            <a:ext cx="551656" cy="9906000"/>
          </a:xfrm>
          <a:prstGeom prst="rect">
            <a:avLst/>
          </a:prstGeom>
          <a:solidFill>
            <a:srgbClr val="E2241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s-ES" altLang="es-ES">
              <a:solidFill>
                <a:srgbClr val="73222C"/>
              </a:solidFill>
              <a:ea typeface="ヒラギノ角ゴ Pro W3" pitchFamily="124" charset="-128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27796" y="663421"/>
            <a:ext cx="282575" cy="8571898"/>
            <a:chOff x="5153" y="202"/>
            <a:chExt cx="178" cy="5900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 rot="16200000">
              <a:off x="4338" y="5121"/>
              <a:ext cx="18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02" tIns="43200" rIns="86402" bIns="43200">
              <a:spAutoFit/>
            </a:bodyPr>
            <a:lstStyle>
              <a:lvl1pPr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s-ES_tradnl" altLang="es-ES" sz="1201" dirty="0">
                  <a:solidFill>
                    <a:schemeClr val="bg1"/>
                  </a:solidFill>
                  <a:latin typeface="Rotis SansSerif Std" panose="020B0802030000020204" pitchFamily="34" charset="0"/>
                </a:rPr>
                <a:t>Alumno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 rot="16200000">
              <a:off x="3191" y="2954"/>
              <a:ext cx="410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02" tIns="43200" rIns="86402" bIns="43200" anchor="b">
              <a:spAutoFit/>
            </a:bodyPr>
            <a:lstStyle>
              <a:lvl1pPr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1" dirty="0">
                  <a:solidFill>
                    <a:schemeClr val="bg1"/>
                  </a:solidFill>
                  <a:latin typeface="Rotis SansSerif Std" panose="020B0802030000020204" pitchFamily="34" charset="0"/>
                  <a:ea typeface="ヒラギノ角ゴ Pro W3" pitchFamily="124" charset="-128"/>
                </a:rPr>
                <a:t>TITULO</a:t>
              </a: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 rot="16200000">
              <a:off x="4988" y="367"/>
              <a:ext cx="5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02" tIns="43200" rIns="86402" bIns="43200">
              <a:spAutoFit/>
            </a:bodyPr>
            <a:lstStyle>
              <a:lvl1pPr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s-ES" altLang="es-ES" sz="1499" dirty="0">
                  <a:solidFill>
                    <a:schemeClr val="bg1"/>
                  </a:solidFill>
                  <a:latin typeface="Rotis SansSerif Std" panose="020B0802030000020204" pitchFamily="34" charset="0"/>
                </a:rPr>
                <a:t>mar-22</a:t>
              </a:r>
              <a:endParaRPr lang="es-ES" altLang="es-ES" dirty="0">
                <a:solidFill>
                  <a:schemeClr val="bg1"/>
                </a:solidFill>
                <a:latin typeface="Rotis SansSerif Std" panose="020B0802030000020204" pitchFamily="34" charset="0"/>
              </a:endParaRPr>
            </a:p>
          </p:txBody>
        </p:sp>
      </p:grp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678166" y="4200348"/>
            <a:ext cx="354171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ES" sz="1799" b="1" dirty="0">
                <a:solidFill>
                  <a:srgbClr val="E2241F"/>
                </a:solidFill>
                <a:latin typeface="Rotis SansSerif Std Light" panose="020B0302030000020204" pitchFamily="34" charset="0"/>
              </a:rPr>
              <a:t>Titulo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14" y="8932577"/>
            <a:ext cx="3413714" cy="693157"/>
          </a:xfrm>
          <a:prstGeom prst="rect">
            <a:avLst/>
          </a:prstGeom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41951" y="5283198"/>
            <a:ext cx="4652016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02" tIns="43200" rIns="86402" bIns="43200"/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ES" altLang="es-ES" sz="1399" b="1" dirty="0">
                <a:solidFill>
                  <a:srgbClr val="FF0000"/>
                </a:solidFill>
                <a:latin typeface="Rotis SansSerif Std" panose="020B0802030000020204" pitchFamily="34" charset="0"/>
              </a:rPr>
              <a:t>PROYECTO</a:t>
            </a:r>
            <a:endParaRPr lang="es-ES" altLang="es-ES" sz="1399" dirty="0">
              <a:solidFill>
                <a:srgbClr val="FF0000"/>
              </a:solidFill>
              <a:latin typeface="Rotis SansSerif Std" panose="020B0802030000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399" dirty="0">
                <a:latin typeface="Rotis SansSerif Std Light" panose="020B0302030000020204" pitchFamily="34" charset="0"/>
              </a:rPr>
              <a:t>presentado para optar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S" sz="1399" dirty="0">
                <a:latin typeface="Rotis SansSerif Std Light" panose="020B0302030000020204" pitchFamily="34" charset="0"/>
              </a:rPr>
              <a:t>al Tí</a:t>
            </a:r>
            <a:r>
              <a:rPr lang="es-ES" altLang="ja-JP" sz="1399" dirty="0">
                <a:latin typeface="Rotis SansSerif Std Light" panose="020B0302030000020204" pitchFamily="34" charset="0"/>
                <a:ea typeface="ヒラギノ角ゴ Pro W3" pitchFamily="124" charset="-128"/>
              </a:rPr>
              <a:t>tulo de Grado en </a:t>
            </a:r>
            <a:r>
              <a:rPr lang="es-ES" altLang="ja-JP" sz="1399">
                <a:latin typeface="Rotis SansSerif Std Light" panose="020B0302030000020204" pitchFamily="34" charset="0"/>
                <a:ea typeface="ヒラギノ角ゴ Pro W3" pitchFamily="124" charset="-128"/>
              </a:rPr>
              <a:t>Ingeniería Eléctrica por</a:t>
            </a:r>
            <a:endParaRPr lang="es-ES" altLang="es-ES" sz="1399" dirty="0">
              <a:latin typeface="Rotis SansSerif Std Bold" pitchFamily="12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399" b="1" dirty="0">
                <a:solidFill>
                  <a:srgbClr val="FF0000"/>
                </a:solidFill>
                <a:latin typeface="Rotis SansSerif Std" panose="020B0802030000020204" pitchFamily="34" charset="0"/>
              </a:rPr>
              <a:t>“Alumno”</a:t>
            </a:r>
            <a:endParaRPr lang="es-ES" altLang="es-ES" sz="1399" dirty="0">
              <a:solidFill>
                <a:srgbClr val="FF0000"/>
              </a:solidFill>
              <a:latin typeface="Rotis SansSerif Std" panose="020B0802030000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399" dirty="0">
                <a:latin typeface="Rotis SansSerif Std Light" panose="020B0302030000020204" pitchFamily="34" charset="0"/>
              </a:rPr>
              <a:t>bajo la supervisión de</a:t>
            </a:r>
            <a:r>
              <a:rPr lang="es-ES" altLang="es-ES" sz="1399" dirty="0">
                <a:latin typeface="Rotis SansSerif Std Bold" pitchFamily="124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S" sz="1399" b="1" dirty="0">
                <a:solidFill>
                  <a:srgbClr val="FF0000"/>
                </a:solidFill>
                <a:latin typeface="Rotis SansSerif Std" panose="020B0802030000020204" pitchFamily="34" charset="0"/>
              </a:rPr>
              <a:t>“Profesor”</a:t>
            </a:r>
            <a:endParaRPr lang="es-ES" altLang="es-ES" sz="1399" dirty="0">
              <a:solidFill>
                <a:srgbClr val="FF0000"/>
              </a:solidFill>
              <a:latin typeface="Rotis SansSerif Std" panose="020B0802030000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s-ES" altLang="es-ES" sz="1399" dirty="0">
              <a:solidFill>
                <a:srgbClr val="73222C"/>
              </a:solidFill>
              <a:latin typeface="Rotis SansSerif Std Bold" pitchFamily="12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201" dirty="0">
                <a:latin typeface="Rotis SansSerif Std Light" panose="020B0302030000020204" pitchFamily="34" charset="0"/>
              </a:rPr>
              <a:t>Donostia-San Sebasti</a:t>
            </a:r>
            <a:r>
              <a:rPr lang="es-ES" altLang="ja-JP" sz="1201" dirty="0">
                <a:latin typeface="Rotis SansSerif Std Light" panose="020B0302030000020204" pitchFamily="34" charset="0"/>
                <a:ea typeface="ヒラギノ角ゴ Pro W3" pitchFamily="124" charset="-128"/>
              </a:rPr>
              <a:t>án, marzo de 2022</a:t>
            </a:r>
            <a:endParaRPr lang="es-ES_tradnl" altLang="es-ES" sz="1399" dirty="0">
              <a:latin typeface="Rotis SansSerif Std Bold" pitchFamily="124" charset="0"/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08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32</Words>
  <Application>Microsoft Office PowerPoint</Application>
  <PresentationFormat>A4 (210 x 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Rotis SansSerif Std</vt:lpstr>
      <vt:lpstr>Rotis SansSerif Std Bold</vt:lpstr>
      <vt:lpstr>Rotis SansSerif Std Light</vt:lpstr>
      <vt:lpstr>Times New Roman</vt:lpstr>
      <vt:lpstr>ヒラギノ角ゴ Pro W3</vt:lpstr>
      <vt:lpstr>Office Theme</vt:lpstr>
      <vt:lpstr>Presentación de PowerPoint</vt:lpstr>
    </vt:vector>
  </TitlesOfParts>
  <Company>TECNUN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Orero, Ana</dc:creator>
  <cp:lastModifiedBy>Joaquin de No Lengaran</cp:lastModifiedBy>
  <cp:revision>15</cp:revision>
  <dcterms:created xsi:type="dcterms:W3CDTF">2016-05-16T11:11:20Z</dcterms:created>
  <dcterms:modified xsi:type="dcterms:W3CDTF">2022-02-03T09:01:26Z</dcterms:modified>
</cp:coreProperties>
</file>