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10"/>
  </p:normalViewPr>
  <p:slideViewPr>
    <p:cSldViewPr snapToGrid="0" snapToObjects="1">
      <p:cViewPr varScale="1">
        <p:scale>
          <a:sx n="114" d="100"/>
          <a:sy n="114" d="100"/>
        </p:scale>
        <p:origin x="17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3184C1-5545-204A-9481-A005DF28E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78980D-742A-A145-AD21-A898E82DF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94AF95-2539-104E-AD23-CFA702B8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B7B2-E88D-3C43-88E6-9F098CA8C02F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445764-21BE-5144-B4BB-E589DF5E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AF0EED-8903-1A45-A4D1-B92A5ADA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602E-D7C6-8843-B1AF-07BEEA4FC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22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35FB11-3608-9F40-9A20-94FA89B7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0B974F-942F-6C4E-8185-CE0469369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E3C215-DD5F-B840-A0E4-D016B588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B7B2-E88D-3C43-88E6-9F098CA8C02F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144590-391C-6E44-BD9B-CDA1F126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B98E6F-3B1F-C642-B6D0-23BA4A6D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602E-D7C6-8843-B1AF-07BEEA4FC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78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3204C1-A45D-124E-8BF2-FD9893987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06E2F1-051E-444C-A434-ACBFA17D7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35E2B2-F87C-0D4A-BDEA-3E691E88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B7B2-E88D-3C43-88E6-9F098CA8C02F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3D1035-A4B6-D44B-ACEE-8F83F5C0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22D53C-3173-EE4A-AF68-76B5A762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602E-D7C6-8843-B1AF-07BEEA4FC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90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CD0D0-A26D-B645-8C6B-8903E169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939A2B-EF8A-D34B-9C2A-9B16468FF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44725C-4516-1044-B7F2-0619ED98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B7B2-E88D-3C43-88E6-9F098CA8C02F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816D56-FC6C-2247-A5F1-B5846425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E8D05C-601D-8D48-A38A-46B2F57F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602E-D7C6-8843-B1AF-07BEEA4FC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45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5FB2B5-4822-5C47-816E-A50A6843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42751D-A7D5-4645-9DC2-BF359D21F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355237-20E7-C249-BF14-362B7ABE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B7B2-E88D-3C43-88E6-9F098CA8C02F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BC7BCA-7545-CE4C-AAEB-3CCBF5BB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E30B20-1DF9-CB4C-B8DA-1D09DA6F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602E-D7C6-8843-B1AF-07BEEA4FC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7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275DC-EA16-E24A-A9D2-8638D7FD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4B8768-FD8C-A748-A9E0-AA993DD23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DC68A0-262F-4144-A5CE-5CF37713C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B1E079-213C-3E48-B394-D1B388A6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B7B2-E88D-3C43-88E6-9F098CA8C02F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576123-924F-2347-B702-951417481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2B2A13-A261-0A44-AE53-B83E4112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602E-D7C6-8843-B1AF-07BEEA4FC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27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2FD710-B442-BE4D-9134-50559046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CDFC93-4677-E045-8920-DF1DD94FA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84A580-2EC5-5444-8887-EDC24B210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6929DF-1E35-4B4B-9B0D-89622B6A5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728DEEE-E2D8-DF46-93BA-633399609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6E7F6B0-43E8-604C-B0B8-73368E0C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B7B2-E88D-3C43-88E6-9F098CA8C02F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FA3EEB9-CEDD-6E45-B600-14FFFC58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87C745E-1B07-9E46-A89C-A8EB67CF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602E-D7C6-8843-B1AF-07BEEA4FC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37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AAB247-18BD-2A44-BF57-691473659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D281F86-797C-3D47-874C-EB2FBC60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B7B2-E88D-3C43-88E6-9F098CA8C02F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A0BCD2-E222-704E-ABA5-C7AFF237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506C10-D983-6641-A48C-3024E165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602E-D7C6-8843-B1AF-07BEEA4FC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25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BA2B370-6822-C04D-8F75-47965220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B7B2-E88D-3C43-88E6-9F098CA8C02F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184644C-9EEA-CD47-9642-5FF3B9AD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D7DAE0-DD9F-1644-88C4-5FA90CC5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602E-D7C6-8843-B1AF-07BEEA4FC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80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04D663-B16E-7942-8BA8-2BFBB9A30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184F60-C3A8-184B-9492-9A73A60AA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7C1D07-62F9-1846-A20E-ADAFFE8BE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4C19E5-314D-9546-AB14-6F0DDEB2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B7B2-E88D-3C43-88E6-9F098CA8C02F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8C56C4-5F3A-E047-ADC6-2356F423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64E094-F639-9E43-B4B0-B1B39340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602E-D7C6-8843-B1AF-07BEEA4FC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48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D20BE8-28C8-4242-B87F-18CD3E82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31C5855-A666-5D48-8A8A-28132154A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5F9528-9760-0241-8187-DA518E937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1D6F2E-4A52-D84F-ACA4-14F6BB9D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B7B2-E88D-3C43-88E6-9F098CA8C02F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C7152B-EA08-714B-87F2-19360E33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34166F-9779-AF42-8066-EFAF277C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602E-D7C6-8843-B1AF-07BEEA4FC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96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3C16F0-F531-C54D-B2EF-1C5EAA0EB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ED0873-AAED-C647-99F8-AD7C508EE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8F222E-6421-F641-A101-477C943A5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CB7B2-E88D-3C43-88E6-9F098CA8C02F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975B7B-C83D-1448-AB61-9668F0251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BC5252-0BC3-8745-A39D-0D47C9723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E602E-D7C6-8843-B1AF-07BEEA4FC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23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F072558-0714-2348-93C8-21E2C0879622}"/>
              </a:ext>
            </a:extLst>
          </p:cNvPr>
          <p:cNvSpPr txBox="1"/>
          <p:nvPr/>
        </p:nvSpPr>
        <p:spPr>
          <a:xfrm>
            <a:off x="3122342" y="2207942"/>
            <a:ext cx="6628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>
                <a:latin typeface="Engravers MT" panose="02090707080505020304" pitchFamily="18" charset="77"/>
              </a:rPr>
              <a:t>PROMETHEE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E50890A-8374-F040-B9F6-EAB2EC6670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47" t="53171" r="60116" b="29431"/>
          <a:stretch/>
        </p:blipFill>
        <p:spPr>
          <a:xfrm rot="18958137">
            <a:off x="4498149" y="1826349"/>
            <a:ext cx="1926743" cy="6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188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</Words>
  <Application>Microsoft Macintosh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Engravers MT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Evelyne Delorme</dc:creator>
  <cp:lastModifiedBy>Evelyne Delorme</cp:lastModifiedBy>
  <cp:revision>2</cp:revision>
  <dcterms:created xsi:type="dcterms:W3CDTF">2022-10-04T09:46:55Z</dcterms:created>
  <dcterms:modified xsi:type="dcterms:W3CDTF">2022-10-04T10:07:20Z</dcterms:modified>
</cp:coreProperties>
</file>