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6591"/>
  </p:normalViewPr>
  <p:slideViewPr>
    <p:cSldViewPr snapToGrid="0" snapToObjects="1">
      <p:cViewPr varScale="1">
        <p:scale>
          <a:sx n="94" d="100"/>
          <a:sy n="94" d="100"/>
        </p:scale>
        <p:origin x="216" y="3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D337A-88B9-D049-B606-2105E8ADE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FCBF75-DAC9-F541-98B9-52DB6C785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DA5F78-5F3B-9A41-9443-51118B04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88FEC-5570-4444-B109-7FBCD0605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3240BB-15B9-0B47-AE52-B6772F09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81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8D312E-339D-0F4B-8245-50155A3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474D02-F820-0846-B6A7-173D6DB62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3C31C3-A750-824A-9815-9C705A2C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2A4363-4F33-7E40-AEEB-6DB3C97B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57A19E-2AF1-2B43-A484-3DE995B9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059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99FEC8E-E8F0-224E-A932-6B54CABD5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A1FB38-254D-3E42-9774-847A5982D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285804-2A8A-6743-8A59-9E30FD720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265A41-6A52-6C40-BCA3-CF98DCB2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D2F4CB-6FAD-C648-B7DD-4E36A9D0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51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50FF7D-F8A4-3B42-8190-04030FEC5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71CB7F-3BF0-6246-9E70-BFCAD7B81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140FC7-BF9A-6B4E-8397-52E9BBEA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303CBF-F2FA-AE45-92AC-B1EE7F88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159389-BC7F-5644-AC7B-A453A50B8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14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CED698-2F58-544D-BE38-1ABBD35B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68758C-7EA0-D04C-9E85-F2B15B2D38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4CBF0B-02BE-4347-938A-D971D4CA8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2ECDA7-9DD9-6A47-A28C-EE27AFC0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7DA9AA-FC4D-F940-8B5D-91F7E74A7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575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9895E4-A356-4540-8D1B-AAF89FD3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AFC28E-3753-404E-A32C-A99D96AD1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F9BE3B-9E40-8044-A411-2EAD73096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760E9-AC15-9F41-B662-3413824A0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7A6609-69DA-624A-8D05-065D2B0DD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1D72EF-C204-8C40-BF87-4B4F9CF9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08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B631F8-5047-8D4B-B7FF-DD8359B1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FB5D09D-E00D-BC49-9C11-260502972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F35115-B867-CB49-BA96-F6BADD802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A8EB5A-C141-5C4D-993B-63AF38527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530FD1-510C-B24A-9A08-16755D8EE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B09B47-3389-8642-83E6-FD30A38F9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7E385D3-843D-3D4E-A537-4D32C1B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0FFA03-8E30-864A-BC75-214F3BD2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C39DA-F3B1-294A-9FA3-290A4098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46BCB3E-B354-4F41-A0B2-5B6BD48A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88F91B-A1F7-0B4E-BCDD-621821BF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4DD20E0-CA65-3844-A273-3D35C5DE9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805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BBA116-A911-0840-9709-4D1BB87C2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77DB5A9-90B4-404E-96E4-DCD83104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EEAAF-676A-D743-9616-10EB1902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529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1F2C0-0A6C-B445-BAE5-4135A3CA1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AFEA82-6D92-3F4A-A117-673F22443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9515FC-6731-8349-AA65-C7DB164A4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A010EA-F242-1E47-9954-09F4CF78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55A75C-49D0-F34C-B28A-0D6059EF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28ECB42-FF76-E64B-847F-809C4AC0F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5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FB197-FF1E-8648-B577-4E7A7EA4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8A1015C-ABEE-234C-B79F-4DAEB4A813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3D688B-2F41-1C4B-B6A6-C59C46F6E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835AD59-8BAA-CE44-A408-FFA75F5F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1E4E905-71CB-D14C-89F3-78B3A15C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C660CD-7C66-8246-B026-65134CDD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20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12197A4-A78A-564E-A4EE-034F6059A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4A3A94-D457-934A-82D5-6434FF20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067559-852D-5642-8559-C07F42B3C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D93F-B2DD-1446-A8D0-A1C2FD6B1A2D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DDDF2B-3D4B-2F4C-A4EB-4E863110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2DEF7A-7C88-4342-8B5E-AE0FDF4F1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5C33-33BD-0140-AC73-341D38911C3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7019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A343859-280C-F641-9824-BB0E8E938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76578">
            <a:off x="-2826359" y="142072"/>
            <a:ext cx="18553846" cy="72000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33E61CBE-EC69-2645-AE3C-4BCE82478467}"/>
              </a:ext>
            </a:extLst>
          </p:cNvPr>
          <p:cNvGrpSpPr/>
          <p:nvPr/>
        </p:nvGrpSpPr>
        <p:grpSpPr>
          <a:xfrm>
            <a:off x="6510556" y="2900370"/>
            <a:ext cx="486000" cy="1080000"/>
            <a:chOff x="6510556" y="2927666"/>
            <a:chExt cx="486000" cy="1080000"/>
          </a:xfrm>
          <a:pattFill prst="lgConfetti">
            <a:fgClr>
              <a:srgbClr val="C00000"/>
            </a:fgClr>
            <a:bgClr>
              <a:schemeClr val="bg1"/>
            </a:bgClr>
          </a:pattFill>
        </p:grpSpPr>
        <p:sp>
          <p:nvSpPr>
            <p:cNvPr id="6" name="Arc plein 5">
              <a:extLst>
                <a:ext uri="{FF2B5EF4-FFF2-40B4-BE49-F238E27FC236}">
                  <a16:creationId xmlns:a16="http://schemas.microsoft.com/office/drawing/2014/main" id="{3766C101-926A-0A44-AB67-B5041CDAACA2}"/>
                </a:ext>
              </a:extLst>
            </p:cNvPr>
            <p:cNvSpPr>
              <a:spLocks noChangeAspect="1"/>
            </p:cNvSpPr>
            <p:nvPr/>
          </p:nvSpPr>
          <p:spPr>
            <a:xfrm rot="16815855">
              <a:off x="6213556" y="3224666"/>
              <a:ext cx="1080000" cy="486000"/>
            </a:xfrm>
            <a:prstGeom prst="blockArc">
              <a:avLst>
                <a:gd name="adj1" fmla="val 11482463"/>
                <a:gd name="adj2" fmla="val 21133501"/>
                <a:gd name="adj3" fmla="val 107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Arc plein 6">
              <a:extLst>
                <a:ext uri="{FF2B5EF4-FFF2-40B4-BE49-F238E27FC236}">
                  <a16:creationId xmlns:a16="http://schemas.microsoft.com/office/drawing/2014/main" id="{E5E62738-1ED5-2745-86A7-AE103D71B44D}"/>
                </a:ext>
              </a:extLst>
            </p:cNvPr>
            <p:cNvSpPr>
              <a:spLocks noChangeAspect="1"/>
            </p:cNvSpPr>
            <p:nvPr/>
          </p:nvSpPr>
          <p:spPr>
            <a:xfrm rot="16815855">
              <a:off x="6393555" y="3292018"/>
              <a:ext cx="720000" cy="324000"/>
            </a:xfrm>
            <a:prstGeom prst="blockArc">
              <a:avLst>
                <a:gd name="adj1" fmla="val 10953332"/>
                <a:gd name="adj2" fmla="val 166399"/>
                <a:gd name="adj3" fmla="val 96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ouée 7">
              <a:extLst>
                <a:ext uri="{FF2B5EF4-FFF2-40B4-BE49-F238E27FC236}">
                  <a16:creationId xmlns:a16="http://schemas.microsoft.com/office/drawing/2014/main" id="{1935543E-D51A-0E4D-8A62-700BCE042E92}"/>
                </a:ext>
              </a:extLst>
            </p:cNvPr>
            <p:cNvSpPr>
              <a:spLocks/>
            </p:cNvSpPr>
            <p:nvPr/>
          </p:nvSpPr>
          <p:spPr>
            <a:xfrm rot="600000">
              <a:off x="6637968" y="3281025"/>
              <a:ext cx="180000" cy="360000"/>
            </a:xfrm>
            <a:prstGeom prst="donut">
              <a:avLst>
                <a:gd name="adj" fmla="val 231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26FC312-6FF5-3541-B23F-2045EFD87D7D}"/>
              </a:ext>
            </a:extLst>
          </p:cNvPr>
          <p:cNvGrpSpPr/>
          <p:nvPr/>
        </p:nvGrpSpPr>
        <p:grpSpPr>
          <a:xfrm rot="10800000">
            <a:off x="5978212" y="2784420"/>
            <a:ext cx="486000" cy="1080000"/>
            <a:chOff x="6510556" y="2927666"/>
            <a:chExt cx="486000" cy="1080000"/>
          </a:xfrm>
          <a:pattFill prst="lgConfetti">
            <a:fgClr>
              <a:srgbClr val="C00000"/>
            </a:fgClr>
            <a:bgClr>
              <a:schemeClr val="bg1"/>
            </a:bgClr>
          </a:pattFill>
        </p:grpSpPr>
        <p:sp>
          <p:nvSpPr>
            <p:cNvPr id="16" name="Arc plein 15">
              <a:extLst>
                <a:ext uri="{FF2B5EF4-FFF2-40B4-BE49-F238E27FC236}">
                  <a16:creationId xmlns:a16="http://schemas.microsoft.com/office/drawing/2014/main" id="{CE71E90E-B718-1045-BFCC-FF327CF4FCF6}"/>
                </a:ext>
              </a:extLst>
            </p:cNvPr>
            <p:cNvSpPr>
              <a:spLocks noChangeAspect="1"/>
            </p:cNvSpPr>
            <p:nvPr/>
          </p:nvSpPr>
          <p:spPr>
            <a:xfrm rot="16815855">
              <a:off x="6213556" y="3224666"/>
              <a:ext cx="1080000" cy="486000"/>
            </a:xfrm>
            <a:prstGeom prst="blockArc">
              <a:avLst>
                <a:gd name="adj1" fmla="val 11482463"/>
                <a:gd name="adj2" fmla="val 21133501"/>
                <a:gd name="adj3" fmla="val 1076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7" name="Arc plein 16">
              <a:extLst>
                <a:ext uri="{FF2B5EF4-FFF2-40B4-BE49-F238E27FC236}">
                  <a16:creationId xmlns:a16="http://schemas.microsoft.com/office/drawing/2014/main" id="{2CA01CFC-5D4A-4949-BB9A-A11041112833}"/>
                </a:ext>
              </a:extLst>
            </p:cNvPr>
            <p:cNvSpPr>
              <a:spLocks noChangeAspect="1"/>
            </p:cNvSpPr>
            <p:nvPr/>
          </p:nvSpPr>
          <p:spPr>
            <a:xfrm rot="16815855">
              <a:off x="6393555" y="3292018"/>
              <a:ext cx="720000" cy="324000"/>
            </a:xfrm>
            <a:prstGeom prst="blockArc">
              <a:avLst>
                <a:gd name="adj1" fmla="val 10953332"/>
                <a:gd name="adj2" fmla="val 166399"/>
                <a:gd name="adj3" fmla="val 962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18" name="Bouée 17">
              <a:extLst>
                <a:ext uri="{FF2B5EF4-FFF2-40B4-BE49-F238E27FC236}">
                  <a16:creationId xmlns:a16="http://schemas.microsoft.com/office/drawing/2014/main" id="{B71B8B77-90DB-F947-9828-721CEA70CD8E}"/>
                </a:ext>
              </a:extLst>
            </p:cNvPr>
            <p:cNvSpPr>
              <a:spLocks/>
            </p:cNvSpPr>
            <p:nvPr/>
          </p:nvSpPr>
          <p:spPr>
            <a:xfrm rot="600000">
              <a:off x="6637968" y="3281025"/>
              <a:ext cx="180000" cy="360000"/>
            </a:xfrm>
            <a:prstGeom prst="donut">
              <a:avLst>
                <a:gd name="adj" fmla="val 2312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57566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0</Words>
  <Application>Microsoft Macintosh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Evelyne Delorme</dc:creator>
  <cp:lastModifiedBy>Evelyne Delorme</cp:lastModifiedBy>
  <cp:revision>3</cp:revision>
  <dcterms:created xsi:type="dcterms:W3CDTF">2023-03-31T10:00:12Z</dcterms:created>
  <dcterms:modified xsi:type="dcterms:W3CDTF">2023-03-31T13:55:17Z</dcterms:modified>
</cp:coreProperties>
</file>