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130"/>
  </p:normalViewPr>
  <p:slideViewPr>
    <p:cSldViewPr snapToGrid="0" snapToObjects="1">
      <p:cViewPr varScale="1">
        <p:scale>
          <a:sx n="72" d="100"/>
          <a:sy n="72" d="100"/>
        </p:scale>
        <p:origin x="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56737-2ABF-8B44-B9E5-5BB86C446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5BECF2-98D1-7E42-A4CE-76A18F78A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D44374-15ED-E54F-9D4D-458330407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E217-615B-4C41-9668-B97407E00531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566F95-1326-2A44-B220-625E494F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D05321-C6EB-A844-8984-AA39DB6B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7E3C-5E10-2B45-965C-5EB0DE0022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41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6FBD9-70DC-4A4D-A832-0DDE4B96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E5FF0B-9B5D-0740-A84B-6A76DBC92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EE0808-B0D1-6345-9505-BA4F0C9EB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E217-615B-4C41-9668-B97407E00531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1D9FD6-1AC4-BF43-9123-D97A1D09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C1CFF4-9C41-3F4F-A59F-31D3292B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7E3C-5E10-2B45-965C-5EB0DE0022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07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A394FD8-FF55-E94C-9550-D95598BC5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C0611B4-6E70-0343-805D-989B6A05A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13B6E9-F83C-E247-B8C4-CBF80CF2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E217-615B-4C41-9668-B97407E00531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8D8A38-E616-3D4E-8414-CCAD236B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7E2D22-F2EC-5A49-8F82-0EAE9065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7E3C-5E10-2B45-965C-5EB0DE0022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40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E52AA5-31FA-3F42-B2A8-664C3448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B932A5-532F-7648-904F-4DA3DC5F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816734-7B8A-7147-AB65-C51A5456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E217-615B-4C41-9668-B97407E00531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3334D8-D046-DD48-97D9-F5DDC11B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F0297-9D96-5E46-BAD5-112F902E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7E3C-5E10-2B45-965C-5EB0DE0022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89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85387C-9907-6B4E-8F61-CE42CC75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7AF014-50C5-6948-AF4F-D76BB0D2C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3FE848-A10B-794E-B226-598180A4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E217-615B-4C41-9668-B97407E00531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E6E8DE-2095-5E43-8547-67568729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4CAC6E-24B6-E24A-A668-2CF500EB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7E3C-5E10-2B45-965C-5EB0DE0022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27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B86364-0086-F949-903D-EA5170DA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AEC4F7-9885-EE41-BEF2-98B87D290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5FFB2F-8444-A645-A2C3-AD2D5EE3F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618733-9F1F-A240-8AB7-CC2B3808F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E217-615B-4C41-9668-B97407E00531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06745F-CD86-B347-9351-356D0B69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DF1741-9FBF-054C-82D6-3208D06E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7E3C-5E10-2B45-965C-5EB0DE0022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43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3C0B04-26F8-5E4F-B2CA-4EAC629E8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4D13E8-4878-5A4B-B959-3EAD9ED41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5286DC-4D48-CF49-B464-BAA3F82F0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9833FC4-E352-B045-AB00-A0FC6EDF7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834034-BEE9-284B-996F-5445D11B1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3520ED5-234E-824C-99F3-6E9B3F62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E217-615B-4C41-9668-B97407E00531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0B3EBE5-B9FF-7D44-9EC8-00912E67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5292277-C809-DA41-9CC7-90FC33F1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7E3C-5E10-2B45-965C-5EB0DE0022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84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5ABF7-C568-5D4C-980E-63BDED7C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94E413-DDE3-894E-A740-59C49B1D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E217-615B-4C41-9668-B97407E00531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ED3163-7B66-424D-A684-DAA79A39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67DECD-B9D9-EB4E-A88E-63527F33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7E3C-5E10-2B45-965C-5EB0DE0022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45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9F1CF3C-2720-8B40-96CA-D99FAEF6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E217-615B-4C41-9668-B97407E00531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6715BF-E046-F34A-87A7-6DE5BCA9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8E9BEF-5120-5C4A-990B-6F7AA353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7E3C-5E10-2B45-965C-5EB0DE0022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80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FD841E-9DF9-B345-8615-9CFEA7A6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27DA83-D281-E941-A862-741D996F2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C7A3FF-4FA6-E947-AA22-551CDD311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73BF59-DBEB-3549-A92C-26E8E20E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E217-615B-4C41-9668-B97407E00531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93405E-77B9-F44B-8FAF-8F1F76E8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A88B6F-9E6C-3241-84A4-01D97F72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7E3C-5E10-2B45-965C-5EB0DE0022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94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05B4AD-552B-1547-9DD8-41165F44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7D1BEDD-5EFA-9145-9739-2F5F03312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0D9636-D70A-AF44-988A-787A439D1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6F6923-8D18-164A-848C-1A4FB40C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E217-615B-4C41-9668-B97407E00531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6E69A1-9787-A84F-8B6B-70456C4B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8E7CB6-1845-6A40-92D2-CF4F889B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7E3C-5E10-2B45-965C-5EB0DE0022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497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ECE12AF-BF0D-3C46-A914-2D5289C8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005585-20A7-FE4C-8744-58D020E16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DCEE35-58CB-A245-A5B0-EC98250C4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E217-615B-4C41-9668-B97407E00531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C53C6E-DFAB-7148-B220-4BCBBAB0B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1CD514-DEC5-3345-88B9-0E716A019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77E3C-5E10-2B45-965C-5EB0DE0022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57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7D0940E-74E6-C449-86EB-F8757B65B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954" y="2116717"/>
            <a:ext cx="1997926" cy="19979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87354E1-468D-884D-BC29-E2EDC03CA7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33" r="23213"/>
          <a:stretch/>
        </p:blipFill>
        <p:spPr>
          <a:xfrm>
            <a:off x="1957094" y="1691627"/>
            <a:ext cx="2295488" cy="284810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DBF4F50-5E99-2545-A74E-B0FD8FE9B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252" y="2604390"/>
            <a:ext cx="3323381" cy="102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910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Evelyne Delorme</dc:creator>
  <cp:lastModifiedBy>Evelyne Delorme</cp:lastModifiedBy>
  <cp:revision>1</cp:revision>
  <dcterms:created xsi:type="dcterms:W3CDTF">2022-10-17T12:01:06Z</dcterms:created>
  <dcterms:modified xsi:type="dcterms:W3CDTF">2022-10-17T12:05:38Z</dcterms:modified>
</cp:coreProperties>
</file>