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ecf8989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ecf8989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ecf898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ecf898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cf8989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cf8989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ecf8989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ecf8989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cf8989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cf8989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detection using Azure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Promila Agarwal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824" y="3001124"/>
            <a:ext cx="3165176" cy="1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from Kaggle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models to determine whether a patient admitted to an ICU has been diagnosed with a particular type of diabetes, Diabetes Mellitus. Using data from the first 24 hours of intensive care, individuals and teams will explore labeled training data for model development.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Training Model: LGBM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00" y="572311"/>
            <a:ext cx="9144002" cy="381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71575" y="640074"/>
            <a:ext cx="10321424" cy="34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85813"/>
            <a:ext cx="82296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25" y="1287475"/>
            <a:ext cx="8520599" cy="25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