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avenPro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4eeda7b2d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4eeda7b2d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4eeda7b2d_0_1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4eeda7b2d_0_1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4eeda7b2d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4eeda7b2d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4eeda7b2d_0_1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4eeda7b2d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4eeda7b2d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4eeda7b2d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eeda7b2d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4eeda7b2d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4eeda7b2d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4eeda7b2d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4eeda7b2d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4eeda7b2d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4eeda7b2d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4eeda7b2d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4eeda7b2d_0_1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4eeda7b2d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4eeda7b2d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4eeda7b2d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4eeda7b2d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4eeda7b2d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4eeda7b2d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4eeda7b2d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4eeda7b2d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4eeda7b2d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68100" y="1613825"/>
            <a:ext cx="883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 linear approach to predicting house prices</a:t>
            </a:r>
            <a:endParaRPr sz="485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50052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6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Let’s do some Machine Learning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56775"/>
            <a:ext cx="7279900" cy="30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Ridge Regression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45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45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Fitting 11 folds for each of 28 candidates, totalling 308 fits</a:t>
            </a:r>
            <a:endParaRPr b="1" sz="17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345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optimum alpha is 3</a:t>
            </a:r>
            <a:endParaRPr b="1" sz="1345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345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R2 Score of the model on the test dataset for optimum alpha is -82977945.60819073</a:t>
            </a:r>
            <a:endParaRPr b="1" sz="1345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345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MSE of the model on the test dataset for optimum alpha is 189272.7668626664</a:t>
            </a:r>
            <a:endParaRPr b="1" sz="1345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316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Lasso Regression</a:t>
            </a:r>
            <a:endParaRPr sz="3316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90375"/>
            <a:ext cx="7030500" cy="30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 Results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247775" y="1967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Fitting 11 folds for each of 11 candidates, totalling 121 fits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optimum alpha is 9e-05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R2 Score of the model on the test dataset for optimum alpha is -820853769.1048197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MSE of the model on the test dataset for optimum alpha is 1872368.148503379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# plotting mean test and train scoes with alpha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90375"/>
            <a:ext cx="7030500" cy="30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50" u="sng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Key Takeaway</a:t>
            </a:r>
            <a:r>
              <a:rPr lang="en" sz="2150" u="sng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39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437025" y="1467975"/>
            <a:ext cx="82140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Why exploring the data is very important</a:t>
            </a:r>
            <a:endParaRPr b="1" sz="19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950"/>
              <a:buFont typeface="Arial"/>
              <a:buAutoNum type="arabicPeriod"/>
            </a:pPr>
            <a:r>
              <a:rPr b="1" lang="en" sz="19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 an understanding of the initial approach to a dataset</a:t>
            </a:r>
            <a:endParaRPr b="1" sz="19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950"/>
              <a:buFont typeface="Arial"/>
              <a:buAutoNum type="arabicPeriod"/>
            </a:pPr>
            <a:r>
              <a:rPr b="1" lang="en" sz="19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distributions could tell us about the data</a:t>
            </a:r>
            <a:endParaRPr b="1" sz="19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950"/>
              <a:buFont typeface="Arial"/>
              <a:buAutoNum type="arabicPeriod"/>
            </a:pPr>
            <a:r>
              <a:rPr b="1" lang="en" sz="19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a linear regression as oppose to a more complicated model</a:t>
            </a:r>
            <a:endParaRPr b="1" sz="19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950"/>
              <a:buFont typeface="Arial"/>
              <a:buAutoNum type="arabicPeriod"/>
            </a:pPr>
            <a:r>
              <a:rPr b="1" lang="en" sz="19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Understanding the model evaluation method, root mean square log error</a:t>
            </a:r>
            <a:endParaRPr b="1" sz="19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950"/>
              <a:buFont typeface="Arial"/>
              <a:buAutoNum type="arabicPeriod"/>
            </a:pPr>
            <a:r>
              <a:rPr b="1" lang="en" sz="19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Reducing Bias and Variance</a:t>
            </a:r>
            <a:endParaRPr b="1" sz="19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950"/>
              <a:buFont typeface="Arial"/>
              <a:buAutoNum type="arabicPeriod"/>
            </a:pPr>
            <a:r>
              <a:rPr b="1" lang="en" sz="19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Evaluating the model’s prediction</a:t>
            </a:r>
            <a:endParaRPr b="1" sz="19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Why data exploration is important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456775"/>
            <a:ext cx="70305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7264" lvl="0" marL="457200" rtl="0" algn="just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Oswald"/>
              <a:buAutoNum type="arabicPeriod"/>
            </a:pPr>
            <a:r>
              <a:rPr b="1" lang="en" sz="18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Business: Come up with an optimal business solution to the problem</a:t>
            </a:r>
            <a:endParaRPr b="1" sz="185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7264" lvl="0" marL="457200" rtl="0" algn="just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Oswald"/>
              <a:buAutoNum type="arabicPeriod"/>
            </a:pPr>
            <a:r>
              <a:rPr b="1" lang="en" sz="18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Data exploration allows us to:</a:t>
            </a:r>
            <a:endParaRPr b="1" sz="185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7264" lvl="0" marL="457200" rtl="0" algn="just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Oswald"/>
              <a:buAutoNum type="arabicPeriod"/>
            </a:pPr>
            <a:r>
              <a:rPr b="1" lang="en" sz="18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check if the data given is appropriate (integrity, missing values, outliers etc.)</a:t>
            </a:r>
            <a:endParaRPr b="1" sz="185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7264" lvl="0" marL="457200" rtl="0" algn="just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Oswald"/>
              <a:buAutoNum type="arabicPeriod"/>
            </a:pPr>
            <a:r>
              <a:rPr b="1" lang="en" sz="18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Brainstorm ideas</a:t>
            </a:r>
            <a:endParaRPr b="1" sz="185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7264" lvl="0" marL="457200" rtl="0" algn="just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Oswald"/>
              <a:buAutoNum type="arabicPeriod"/>
            </a:pPr>
            <a:r>
              <a:rPr b="1" lang="en" sz="18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See the behavior of the data</a:t>
            </a:r>
            <a:endParaRPr b="1" sz="185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7264" lvl="0" marL="457200" rtl="0" algn="just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Oswald"/>
              <a:buAutoNum type="arabicPeriod"/>
            </a:pPr>
            <a:r>
              <a:rPr b="1" lang="en" sz="18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Communicate the data to stakeholders to help explain your prediction</a:t>
            </a:r>
            <a:endParaRPr b="1" sz="185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7264" lvl="0" marL="457200" rtl="0" algn="just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Oswald"/>
              <a:buAutoNum type="arabicPeriod"/>
            </a:pPr>
            <a:r>
              <a:rPr b="1" lang="en" sz="18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Different tools you can use:  Python, Tableau, Excel!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5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Initial approach</a:t>
            </a:r>
            <a:endParaRPr sz="4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624850"/>
            <a:ext cx="70305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1.Install all the libraries.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2.Import your file like CSV,TSV,EXCEL etc.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3.Perform all the basic like dimensions,column details,description of the dataset etc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4.Checking for outlier.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5.Checking for Skewness.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6.Performing EDA.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Did your tool read in the data correctly?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Do a simple data type check after reading in the data</a:t>
            </a:r>
            <a:endParaRPr b="1" sz="170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Important to correct this first: leads to a better model performance and exploration</a:t>
            </a:r>
            <a:endParaRPr b="1" sz="170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Should we change</a:t>
            </a:r>
            <a:endParaRPr b="1" sz="170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anything?</a:t>
            </a:r>
            <a:endParaRPr b="1" sz="1700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27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Statistical summaries are important</a:t>
            </a:r>
            <a:endParaRPr sz="3127">
              <a:solidFill>
                <a:srgbClr val="44444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501600"/>
            <a:ext cx="70305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25" y="1348575"/>
            <a:ext cx="8471649" cy="3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105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Missing Values</a:t>
            </a:r>
            <a:endParaRPr sz="4855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57625"/>
            <a:ext cx="70305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#</a:t>
            </a: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Checking "NaN" Values have any impact on the Sale Price or not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# Replace NA with None in the following columns below 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latin typeface="Oswald"/>
                <a:ea typeface="Oswald"/>
                <a:cs typeface="Oswald"/>
                <a:sym typeface="Oswald"/>
              </a:rPr>
              <a:t>df[col]=df[col].fillna('None')</a:t>
            </a:r>
            <a:endParaRPr b="1"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65850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5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Checking variable relationships </a:t>
            </a:r>
            <a:endParaRPr sz="4355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2415425" y="1990050"/>
            <a:ext cx="369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27400"/>
            <a:ext cx="5655050" cy="27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5879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0"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Checking the spread of the data using boxplots  or Distributions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580025"/>
            <a:ext cx="70305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80025"/>
            <a:ext cx="7030500" cy="29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