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88C279-6CCD-49A1-ABD3-710C37FC9A1A}">
  <a:tblStyle styleId="{A388C279-6CCD-49A1-ABD3-710C37FC9A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b33603e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b33603e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2b33603e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2b33603e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b33603e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2b33603e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2b33603e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2b33603e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2b33603e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2b33603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2b33603e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2b33603e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b33603e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b33603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b33603e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b33603e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b33603e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b33603e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b33603e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b33603e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2b33603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2b33603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2b33603e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2b33603e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E-Commerce  Reviews and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Rating Project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Based on Amazon and Flipkart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850" y="1872875"/>
            <a:ext cx="34099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0" y="0"/>
            <a:ext cx="46239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*******************RESULTS*******************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The accuracy score of train is : 91.98498860742528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The accuracy score test is : 81.69498592723862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The cross validation score is : 80.19032636873241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Confusion Matrix: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[[1986   32   38   53  190]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[  73  283   19   18   48]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[  78   11  454   47  148]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[  68   11   37  866  454]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[ 136   19   48  228 4248]]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Classification                precision    recall  f1-score   support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1       0.85      0.86      0.86      2299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2       0.79      0.64      0.71       441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3       0.76      0.62      0.68       738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4       0.71      0.60      0.65      1436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5       0.83      0.91      0.87      4679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accuracy                           0.82      9593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macro avg       0.79      0.73      0.75      9593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weighted avg       0.81      0.82      0.81      9593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***********************************************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480400" y="689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DecisionTreeClassifier()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0" y="0"/>
            <a:ext cx="7401600" cy="3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304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/>
              <a:t>Hyper parameter tuning</a:t>
            </a:r>
            <a:endParaRPr b="1" sz="1950"/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03F9F"/>
                </a:solidFill>
                <a:latin typeface="Courier New"/>
                <a:ea typeface="Courier New"/>
                <a:cs typeface="Courier New"/>
                <a:sym typeface="Courier New"/>
              </a:rPr>
              <a:t>In [81]:</a:t>
            </a:r>
            <a:endParaRPr sz="105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param_grid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"n_estimators"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"max_depth"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"min_samples_split"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"min_samples_leaf"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ran_clf 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RandomForestClassifier(random_state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rf_grid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GridSearchCV(ran_clf,param_grid,cv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rf_grid.fit(X_train,y_train)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params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rf_grid.best_params_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"Best Params  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,params)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Best Params   {'max_depth': 12, 'min_samples_leaf': 1, 'min_samples_split': 6, 'n_estimators': 22}</a:t>
            </a:r>
            <a:endParaRPr sz="1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4572000" y="0"/>
            <a:ext cx="3656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rand_clfr = RandomForestClassifier(n_estimators = 26,min_samples_split=2,min_samples_leaf=1,max_features='auto',max_depth=12,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criterion='entropy',bootstrap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rand_clfr.fit(X_train,y_train)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rf_pred = rand_clfr.predict(X_test)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print('Final Random Forest Classifier Model')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print('Accuracy Score :', accuracy_score(y_test, rf_pred))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print('\n')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print('Confusion matrix of Random Forest Classifier :',confusion_matrix(y_test, rf_pred))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print('\n')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print('Classification Report of Random Forest Classifier: ',classification_report(y_test, rf_pred))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0" y="724800"/>
            <a:ext cx="3978600" cy="4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Final Random Forest Classifier Model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Accuracy Score : 0.5218388408214323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Confusion matrix of Random Forest Classifier : [[ 334    0    0    0 1965]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[  12    0    0    0  429]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[  14    0    0    0  724]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[   1    0    0    0 1435]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[   7    0    0    0 4672]]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Classification Report of Random Forest Classifier:                precision    recall  f1-score   support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1       0.91      0.15      0.25      2299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2       0.00      0.00      0.00       441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3       0.00      0.00      0.00       738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4       0.00      0.00      0.00      1436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       5       0.51      1.00      0.67      4679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 accuracy                           0.52      9593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  macro avg       0.28      0.23      0.18      9593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weighted avg       0.46      0.52      0.39      9593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{A388C279-6CCD-49A1-ABD3-710C37FC9A1A}</a:tableStyleId>
              </a:tblPr>
              <a:tblGrid>
                <a:gridCol w="371475"/>
                <a:gridCol w="523875"/>
                <a:gridCol w="628650"/>
              </a:tblGrid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original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predicted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2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3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4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...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...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...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9588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9589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9590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9591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50800" marR="50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9592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sp>
        <p:nvSpPr>
          <p:cNvPr id="140" name="Google Shape;140;p25"/>
          <p:cNvSpPr txBox="1"/>
          <p:nvPr/>
        </p:nvSpPr>
        <p:spPr>
          <a:xfrm>
            <a:off x="304800" y="71675"/>
            <a:ext cx="5439000" cy="50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800" marR="508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843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Out[103]</a:t>
            </a:r>
            <a:r>
              <a:rPr lang="en" sz="1050">
                <a:highlight>
                  <a:srgbClr val="FFFFFF"/>
                </a:highlight>
              </a:rPr>
              <a:t>    </a:t>
            </a:r>
            <a:r>
              <a:rPr lang="en" sz="1050">
                <a:highlight>
                  <a:srgbClr val="FFFFFF"/>
                </a:highlight>
              </a:rPr>
              <a:t>9593 rows × 2 columns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5627375" y="240075"/>
            <a:ext cx="30000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304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/>
              <a:t>Saving the best Model</a:t>
            </a:r>
            <a:endParaRPr b="1" sz="1950"/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03F9F"/>
                </a:solidFill>
                <a:latin typeface="Courier New"/>
                <a:ea typeface="Courier New"/>
                <a:cs typeface="Courier New"/>
                <a:sym typeface="Courier New"/>
              </a:rPr>
              <a:t>In [101]:</a:t>
            </a:r>
            <a:endParaRPr sz="105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pickle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filename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'Rating_Prediction.pkl'</a:t>
            </a:r>
            <a:endParaRPr sz="1050">
              <a:solidFill>
                <a:srgbClr val="BA212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pickle.dump(rf_pred,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(filename,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'wb'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The Question: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25500" y="2466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Given that reviews are highly subjective, and star ratings can be influenced by various aspects of business performance, </a:t>
            </a:r>
            <a:r>
              <a:rPr b="1"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can we use machine learning to standardize the interpretation of reviews?</a:t>
            </a:r>
            <a:endParaRPr b="1"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Hypothesis:</a:t>
            </a:r>
            <a:endParaRPr b="0" sz="4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Users fall into discrete behavior groups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30600" y="1990500"/>
            <a:ext cx="7893000" cy="25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Can we use ML to cluster users into distinct groups based on star rating behavior?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i="1"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Perhaps there are users who only rate when extremely happy or upset (rate at extremes), users who rate moderately, etc.</a:t>
            </a:r>
            <a:endParaRPr i="1"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Approach: Use unsupervised machine learning to identify groups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i="1"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endParaRPr i="1"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Can also be used to feed subsets of data to text-based analyses performed by team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630600" y="2218000"/>
            <a:ext cx="7893000" cy="22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Star Rating Distribution; Percentages of 1-star reviews, 2-star reviews, etc.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Review Counts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Rating Distribution Statistics per User: Mean, Median, Variance, etc.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630600" y="136800"/>
            <a:ext cx="7893000" cy="46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00" y="0"/>
            <a:ext cx="7892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630600" y="136800"/>
            <a:ext cx="78930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Review wordcloud</a:t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630600" y="1048425"/>
            <a:ext cx="7893000" cy="3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00" y="1102175"/>
            <a:ext cx="7765674" cy="40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24825" cy="42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19100" cy="53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25" y="27150"/>
            <a:ext cx="6505475" cy="5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