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908" y="1939636"/>
            <a:ext cx="9379527" cy="268778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Topic Modelling and Sentiment Analysis On Customer Reviews of British Airways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A48A8B-5987-A122-6FCF-7F6EA003F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790952" cy="42388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14C9A5-27BC-FD17-8EE1-3EF48E7E5605}"/>
              </a:ext>
            </a:extLst>
          </p:cNvPr>
          <p:cNvSpPr txBox="1"/>
          <p:nvPr/>
        </p:nvSpPr>
        <p:spPr>
          <a:xfrm>
            <a:off x="6401050" y="2369127"/>
            <a:ext cx="4952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Overall British airways has a 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positive sentiment. </a:t>
            </a:r>
          </a:p>
          <a:p>
            <a:endParaRPr lang="en-US" sz="2400" dirty="0">
              <a:solidFill>
                <a:srgbClr val="212121"/>
              </a:solidFill>
              <a:latin typeface="Roboto" panose="020B0604020202020204" pitchFamily="2" charset="0"/>
            </a:endParaRP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A large majority of customers are satisfied with the airline services British Airways offers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236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A3224E-B2E9-C584-264F-774E938CC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2" y="554183"/>
            <a:ext cx="9074246" cy="460643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BC77BF-8AA6-8ED2-8094-EB6B7962327F}"/>
              </a:ext>
            </a:extLst>
          </p:cNvPr>
          <p:cNvSpPr txBox="1"/>
          <p:nvPr/>
        </p:nvSpPr>
        <p:spPr>
          <a:xfrm>
            <a:off x="955964" y="5423736"/>
            <a:ext cx="10834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word cloud for words used by customers which have a positive association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BC77BF-8AA6-8ED2-8094-EB6B7962327F}"/>
              </a:ext>
            </a:extLst>
          </p:cNvPr>
          <p:cNvSpPr txBox="1"/>
          <p:nvPr/>
        </p:nvSpPr>
        <p:spPr>
          <a:xfrm>
            <a:off x="955964" y="5423736"/>
            <a:ext cx="10834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word cloud for words used by customers which have a negative association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2B55ED-57BB-079A-A706-B87BBF7B1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81" y="471055"/>
            <a:ext cx="9532437" cy="4839028"/>
          </a:xfrm>
        </p:spPr>
      </p:pic>
    </p:spTree>
    <p:extLst>
      <p:ext uri="{BB962C8B-B14F-4D97-AF65-F5344CB8AC3E}">
        <p14:creationId xmlns:p14="http://schemas.microsoft.com/office/powerpoint/2010/main" val="151367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BC77BF-8AA6-8ED2-8094-EB6B7962327F}"/>
              </a:ext>
            </a:extLst>
          </p:cNvPr>
          <p:cNvSpPr txBox="1"/>
          <p:nvPr/>
        </p:nvSpPr>
        <p:spPr>
          <a:xfrm>
            <a:off x="955964" y="5423736"/>
            <a:ext cx="10834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word cloud for words used by customers which have a neutral association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89CC36-E124-A547-8D5B-61ED684E6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81" y="692727"/>
            <a:ext cx="8892986" cy="4514418"/>
          </a:xfrm>
        </p:spPr>
      </p:pic>
    </p:spTree>
    <p:extLst>
      <p:ext uri="{BB962C8B-B14F-4D97-AF65-F5344CB8AC3E}">
        <p14:creationId xmlns:p14="http://schemas.microsoft.com/office/powerpoint/2010/main" val="160148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79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Topic Modelling and Sentiment Analysis On Customer Reviews of British Airways</vt:lpstr>
      <vt:lpstr>Insights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Promstar</cp:lastModifiedBy>
  <cp:revision>2</cp:revision>
  <dcterms:created xsi:type="dcterms:W3CDTF">2022-12-06T11:13:27Z</dcterms:created>
  <dcterms:modified xsi:type="dcterms:W3CDTF">2023-02-07T01:03:59Z</dcterms:modified>
</cp:coreProperties>
</file>