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6EF7-7259-4954-A0BE-C4B014D59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B5385-7132-4715-ACBD-8CD36F66E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B39B-4422-4C57-8C51-D534BF57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4669-490D-4443-A573-1B8C6DC9FDC8}" type="datetimeFigureOut">
              <a:rPr lang="en-BE" smtClean="0"/>
              <a:t>06/11/2021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51440-9392-49F7-9140-D7D50917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E0C63-EBFF-41BE-99EA-95865888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DEF-C0C5-4A77-8B04-C514AEF5CD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0799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1D9A-E207-4D81-A99E-C6BEF781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39F91-E11B-4694-857C-9CF4DBF74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CC47-920A-45AA-9D18-DCBCC92A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4669-490D-4443-A573-1B8C6DC9FDC8}" type="datetimeFigureOut">
              <a:rPr lang="en-BE" smtClean="0"/>
              <a:t>06/11/2021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99821-4DAA-4E53-A016-4B06251A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1CCFE-41BA-4676-92CC-1E3C8365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DEF-C0C5-4A77-8B04-C514AEF5CD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187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7DFBB-0411-4713-846D-BD4E823CC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AEBD6-3F84-4813-9AD4-A6B320308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FDE4-5BFC-4B42-ADB1-58007003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4669-490D-4443-A573-1B8C6DC9FDC8}" type="datetimeFigureOut">
              <a:rPr lang="en-BE" smtClean="0"/>
              <a:t>06/11/2021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36521-1CF1-4E85-BF36-34E764F4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77149-FCD4-438D-99ED-75CD1E3F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DEF-C0C5-4A77-8B04-C514AEF5CD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2121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1551-B13D-49FE-804E-C7684772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5994-C9BF-40DF-8BBC-968957C6B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9A9F-E86C-4B01-8ADC-ADFD1B38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4669-490D-4443-A573-1B8C6DC9FDC8}" type="datetimeFigureOut">
              <a:rPr lang="en-BE" smtClean="0"/>
              <a:t>06/11/2021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D477-AE35-4933-9B49-5D101505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BF689-5CBE-4ABF-AD5E-13910853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DEF-C0C5-4A77-8B04-C514AEF5CD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101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DBEE-289A-4F33-8BEA-02A22410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B96B5-D9B5-43EF-9C29-80923F657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9DB28-567E-4183-B247-19C37A34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4669-490D-4443-A573-1B8C6DC9FDC8}" type="datetimeFigureOut">
              <a:rPr lang="en-BE" smtClean="0"/>
              <a:t>06/11/2021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FF72D-BD97-4DAB-9026-AC11CD25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B8280-F9DB-4DCB-AC37-2AA5A014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DEF-C0C5-4A77-8B04-C514AEF5CD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3395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9527-77C7-41E4-89A5-74AB01FD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2521-8A5B-413B-B2AC-48B5E722A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5DD34-7B94-4D42-9196-A0BCD064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71A3D-AEC2-4CE5-B828-221991ED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4669-490D-4443-A573-1B8C6DC9FDC8}" type="datetimeFigureOut">
              <a:rPr lang="en-BE" smtClean="0"/>
              <a:t>06/11/2021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2F595-1DA6-4071-A770-803F23C5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6B0A5-429A-407F-A783-A4843727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DEF-C0C5-4A77-8B04-C514AEF5CD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2338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E39-E87F-4EB6-90BA-5DFF4430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66DDF-1519-4909-87AB-E275ECB5F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802A0-1EC0-4BAA-AACB-128F09075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9D3E1-672E-4DE9-90BE-A35562DE8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A642C-F55C-45C4-BA47-E5FA2B2CF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803D0-59C8-4677-87F0-025E5855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4669-490D-4443-A573-1B8C6DC9FDC8}" type="datetimeFigureOut">
              <a:rPr lang="en-BE" smtClean="0"/>
              <a:t>06/11/2021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DAD76-0CE5-429A-9F62-EFA9E0D9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7BD9-B78C-4B59-B138-9D2878B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DEF-C0C5-4A77-8B04-C514AEF5CD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8318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2EF5-EA1D-456A-BE49-859C6B6F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8CAAE-623E-4DB3-A892-6CA184B3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4669-490D-4443-A573-1B8C6DC9FDC8}" type="datetimeFigureOut">
              <a:rPr lang="en-BE" smtClean="0"/>
              <a:t>06/11/2021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9A794-2A3A-4F56-BD23-D0DB0BC5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AD69C-3E58-4F2B-A61B-2B9778BE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DEF-C0C5-4A77-8B04-C514AEF5CD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2434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8B116-2C04-4325-9C39-510AA839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4669-490D-4443-A573-1B8C6DC9FDC8}" type="datetimeFigureOut">
              <a:rPr lang="en-BE" smtClean="0"/>
              <a:t>06/11/2021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73974-9021-47B2-931E-F5E02304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DFF56-EF5E-47F3-9B09-6329CE8C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DEF-C0C5-4A77-8B04-C514AEF5CD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237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92BB-7842-4035-BD52-95EBBA5B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C0F3C-07B6-482C-8CFF-3992C1ED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2FD5E-918A-4785-884E-CC8EDE694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67169-17A8-4DB4-BA5F-AF750AC3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4669-490D-4443-A573-1B8C6DC9FDC8}" type="datetimeFigureOut">
              <a:rPr lang="en-BE" smtClean="0"/>
              <a:t>06/11/2021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0AC2E-C236-4D8E-9CAC-117F6BB9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FBDAA-6940-4A0C-8606-AAE301CC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DEF-C0C5-4A77-8B04-C514AEF5CD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479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CA68-C929-4F43-9201-555DB5B5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B9020-C10D-4564-8B09-FCB3418E9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8BD9B-BA16-40AF-960E-342E6F9E3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614D5-4C22-4F9F-B5EC-C248585C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4669-490D-4443-A573-1B8C6DC9FDC8}" type="datetimeFigureOut">
              <a:rPr lang="en-BE" smtClean="0"/>
              <a:t>06/11/2021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85E2D-79A1-4543-8763-8A552475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72CC8-6F68-4468-A95A-EAD4AF7C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DEF-C0C5-4A77-8B04-C514AEF5CD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509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0CB6B-4009-4738-8D47-6C8B916E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ED37C-5475-4717-B54B-D6CC152A3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49E5-6CCB-4B64-85BA-22BD4DF0A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04669-490D-4443-A573-1B8C6DC9FDC8}" type="datetimeFigureOut">
              <a:rPr lang="en-BE" smtClean="0"/>
              <a:t>06/11/2021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05D26-D8AC-480F-8BC0-060C92239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A9985-7554-4F82-8AE5-C4B727A10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6DEF-C0C5-4A77-8B04-C514AEF5CD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50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31CA940C-81D6-440E-8398-15D88DC3A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957" y="1947687"/>
            <a:ext cx="714375" cy="714375"/>
          </a:xfrm>
          <a:prstGeom prst="rect">
            <a:avLst/>
          </a:prstGeom>
        </p:spPr>
      </p:pic>
      <p:pic>
        <p:nvPicPr>
          <p:cNvPr id="7" name="Picture 6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5E4304BA-5A7C-476E-98A5-7CC387645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744" y="1947686"/>
            <a:ext cx="714375" cy="714375"/>
          </a:xfrm>
          <a:prstGeom prst="rect">
            <a:avLst/>
          </a:prstGeom>
        </p:spPr>
      </p:pic>
      <p:pic>
        <p:nvPicPr>
          <p:cNvPr id="9" name="Picture 8" descr="A person's face with glasses&#10;&#10;Description automatically generated with low confidence">
            <a:extLst>
              <a:ext uri="{FF2B5EF4-FFF2-40B4-BE49-F238E27FC236}">
                <a16:creationId xmlns:a16="http://schemas.microsoft.com/office/drawing/2014/main" id="{15927BAE-9597-47E7-B9E7-C2F3A0415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31" y="1953978"/>
            <a:ext cx="714375" cy="714375"/>
          </a:xfrm>
          <a:prstGeom prst="rect">
            <a:avLst/>
          </a:prstGeom>
        </p:spPr>
      </p:pic>
      <p:pic>
        <p:nvPicPr>
          <p:cNvPr id="11" name="Picture 10" descr="A close up of a dog&#10;&#10;Description automatically generated with medium confidence">
            <a:extLst>
              <a:ext uri="{FF2B5EF4-FFF2-40B4-BE49-F238E27FC236}">
                <a16:creationId xmlns:a16="http://schemas.microsoft.com/office/drawing/2014/main" id="{BA268591-A9F0-47B5-A88D-999631D79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318" y="1954461"/>
            <a:ext cx="714375" cy="714375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53796DC1-5C43-4BFC-AA13-35648C7E39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957" y="2792055"/>
            <a:ext cx="714475" cy="714475"/>
          </a:xfrm>
          <a:prstGeom prst="rect">
            <a:avLst/>
          </a:prstGeom>
        </p:spPr>
      </p:pic>
      <p:pic>
        <p:nvPicPr>
          <p:cNvPr id="15" name="Picture 14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4B08FB5E-80B6-4CCD-894A-99EF0A9705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744" y="2792055"/>
            <a:ext cx="714375" cy="714375"/>
          </a:xfrm>
          <a:prstGeom prst="rect">
            <a:avLst/>
          </a:prstGeom>
        </p:spPr>
      </p:pic>
      <p:pic>
        <p:nvPicPr>
          <p:cNvPr id="17" name="Picture 16" descr="A picture containing indoor, person, wall, office&#10;&#10;Description automatically generated">
            <a:extLst>
              <a:ext uri="{FF2B5EF4-FFF2-40B4-BE49-F238E27FC236}">
                <a16:creationId xmlns:a16="http://schemas.microsoft.com/office/drawing/2014/main" id="{DBA6D338-D96E-45B3-819E-C5359DCDE3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31" y="2792055"/>
            <a:ext cx="714375" cy="714375"/>
          </a:xfrm>
          <a:prstGeom prst="rect">
            <a:avLst/>
          </a:prstGeom>
        </p:spPr>
      </p:pic>
      <p:pic>
        <p:nvPicPr>
          <p:cNvPr id="19" name="Picture 18" descr="A person standing on a rock&#10;&#10;Description automatically generated">
            <a:extLst>
              <a:ext uri="{FF2B5EF4-FFF2-40B4-BE49-F238E27FC236}">
                <a16:creationId xmlns:a16="http://schemas.microsoft.com/office/drawing/2014/main" id="{A7A2F490-BFD8-4270-A5E3-0A804E73FD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18" y="2792055"/>
            <a:ext cx="714475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8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Kerkhove</dc:creator>
  <cp:lastModifiedBy>Tom Kerkhove</cp:lastModifiedBy>
  <cp:revision>1</cp:revision>
  <dcterms:created xsi:type="dcterms:W3CDTF">2021-11-06T18:41:28Z</dcterms:created>
  <dcterms:modified xsi:type="dcterms:W3CDTF">2021-11-06T18:42:52Z</dcterms:modified>
</cp:coreProperties>
</file>