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8" r:id="rId5"/>
    <p:sldId id="269" r:id="rId6"/>
    <p:sldId id="261" r:id="rId7"/>
    <p:sldId id="259" r:id="rId8"/>
    <p:sldId id="262" r:id="rId9"/>
    <p:sldId id="264" r:id="rId10"/>
    <p:sldId id="265" r:id="rId11"/>
    <p:sldId id="263" r:id="rId12"/>
    <p:sldId id="266" r:id="rId13"/>
    <p:sldId id="267"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C3B0-2B8D-44AC-B7C0-48AB4CE1F5A3}" v="55" dt="2018-04-24T10:02:2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94660"/>
  </p:normalViewPr>
  <p:slideViewPr>
    <p:cSldViewPr snapToGrid="0">
      <p:cViewPr>
        <p:scale>
          <a:sx n="100" d="100"/>
          <a:sy n="100" d="100"/>
        </p:scale>
        <p:origin x="43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25.04.2018</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25.04.2018</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25.04.2018</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25.04.2018</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25.04.2018</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25.04.2018</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25.04.2018</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25.04.2018</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25.04.2018</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25.04.2018</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25.04.2018</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25.04.2018</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8" descr="A picture containing black, sitting, nature, photo&#10;&#10;Description generated with very high confidence">
            <a:extLst>
              <a:ext uri="{FF2B5EF4-FFF2-40B4-BE49-F238E27FC236}">
                <a16:creationId xmlns:a16="http://schemas.microsoft.com/office/drawing/2014/main" id="{611697E2-ABD2-4964-BE0E-DD6612790879}"/>
              </a:ext>
            </a:extLst>
          </p:cNvPr>
          <p:cNvPicPr>
            <a:picLocks noChangeAspect="1"/>
          </p:cNvPicPr>
          <p:nvPr/>
        </p:nvPicPr>
        <p:blipFill rotWithShape="1">
          <a:blip r:embed="rId2">
            <a:alphaModFix amt="35000"/>
            <a:extLst/>
          </a:blip>
          <a:srcRect t="8094" b="7661"/>
          <a:stretch/>
        </p:blipFill>
        <p:spPr>
          <a:xfrm>
            <a:off x="20" y="1"/>
            <a:ext cx="12191980" cy="6857999"/>
          </a:xfrm>
          <a:prstGeom prst="rect">
            <a:avLst/>
          </a:prstGeom>
        </p:spPr>
      </p:pic>
      <p:sp>
        <p:nvSpPr>
          <p:cNvPr id="2" name="Rectangle: Rounded Corners 1">
            <a:extLst>
              <a:ext uri="{FF2B5EF4-FFF2-40B4-BE49-F238E27FC236}">
                <a16:creationId xmlns:a16="http://schemas.microsoft.com/office/drawing/2014/main" id="{FF881D0F-0C10-4A88-A07C-3F492E64E700}"/>
              </a:ext>
            </a:extLst>
          </p:cNvPr>
          <p:cNvSpPr/>
          <p:nvPr/>
        </p:nvSpPr>
        <p:spPr>
          <a:xfrm>
            <a:off x="4386019" y="2487478"/>
            <a:ext cx="5589722" cy="3355383"/>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p:cNvSpPr>
            <a:spLocks noGrp="1"/>
          </p:cNvSpPr>
          <p:nvPr>
            <p:ph type="subTitle" idx="1"/>
          </p:nvPr>
        </p:nvSpPr>
        <p:spPr>
          <a:xfrm>
            <a:off x="5428564" y="771411"/>
            <a:ext cx="1328618" cy="520147"/>
          </a:xfrm>
        </p:spPr>
        <p:txBody>
          <a:bodyPr anchor="b">
            <a:normAutofit/>
          </a:bodyPr>
          <a:lstStyle/>
          <a:p>
            <a:r>
              <a:rPr lang="de-DE" sz="2800" b="1">
                <a:latin typeface="Times New Roman"/>
                <a:cs typeface="Times New Roman"/>
              </a:rPr>
              <a:t>Accueil</a:t>
            </a:r>
          </a:p>
        </p:txBody>
      </p:sp>
      <p:sp>
        <p:nvSpPr>
          <p:cNvPr id="24" name="Sous-titre 2">
            <a:extLst>
              <a:ext uri="{FF2B5EF4-FFF2-40B4-BE49-F238E27FC236}">
                <a16:creationId xmlns:a16="http://schemas.microsoft.com/office/drawing/2014/main" id="{73A0A3D9-B8AE-4BF3-9AEC-19AB81321F68}"/>
              </a:ext>
            </a:extLst>
          </p:cNvPr>
          <p:cNvSpPr txBox="1">
            <a:spLocks/>
          </p:cNvSpPr>
          <p:nvPr/>
        </p:nvSpPr>
        <p:spPr>
          <a:xfrm>
            <a:off x="5128932" y="2874012"/>
            <a:ext cx="1922720" cy="558893"/>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500">
                <a:latin typeface="Times New Roman"/>
                <a:cs typeface="Times New Roman"/>
              </a:rPr>
              <a:t>Identifiant : </a:t>
            </a:r>
          </a:p>
        </p:txBody>
      </p:sp>
      <p:sp>
        <p:nvSpPr>
          <p:cNvPr id="26" name="Sous-titre 2">
            <a:extLst>
              <a:ext uri="{FF2B5EF4-FFF2-40B4-BE49-F238E27FC236}">
                <a16:creationId xmlns:a16="http://schemas.microsoft.com/office/drawing/2014/main" id="{EED7212B-CDA6-4C88-9171-958AE510F7FC}"/>
              </a:ext>
            </a:extLst>
          </p:cNvPr>
          <p:cNvSpPr txBox="1">
            <a:spLocks/>
          </p:cNvSpPr>
          <p:nvPr/>
        </p:nvSpPr>
        <p:spPr>
          <a:xfrm>
            <a:off x="5193513" y="3429372"/>
            <a:ext cx="2155194" cy="520146"/>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500">
                <a:latin typeface="Times New Roman"/>
                <a:cs typeface="Times New Roman"/>
              </a:rPr>
              <a:t>Mot de passe :</a:t>
            </a:r>
            <a:r>
              <a:rPr lang="de-DE" sz="2800" b="1">
                <a:latin typeface="Times New Roman"/>
                <a:cs typeface="Times New Roman"/>
              </a:rPr>
              <a:t> </a:t>
            </a:r>
          </a:p>
        </p:txBody>
      </p:sp>
      <p:sp>
        <p:nvSpPr>
          <p:cNvPr id="29" name="Rectangle 28">
            <a:extLst>
              <a:ext uri="{FF2B5EF4-FFF2-40B4-BE49-F238E27FC236}">
                <a16:creationId xmlns:a16="http://schemas.microsoft.com/office/drawing/2014/main" id="{B48FFFDB-4F12-4AE4-996B-D8C1B78CEEF1}"/>
              </a:ext>
            </a:extLst>
          </p:cNvPr>
          <p:cNvSpPr/>
          <p:nvPr/>
        </p:nvSpPr>
        <p:spPr>
          <a:xfrm>
            <a:off x="7395279" y="3042832"/>
            <a:ext cx="1702230"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F68AFA3-9D4D-4C67-89DF-873B4440B2AA}"/>
              </a:ext>
            </a:extLst>
          </p:cNvPr>
          <p:cNvSpPr/>
          <p:nvPr/>
        </p:nvSpPr>
        <p:spPr>
          <a:xfrm>
            <a:off x="7395279" y="3546527"/>
            <a:ext cx="1702230"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193FE3D-8DBE-4E69-9BA4-2D03AFC3056A}"/>
              </a:ext>
            </a:extLst>
          </p:cNvPr>
          <p:cNvSpPr/>
          <p:nvPr/>
        </p:nvSpPr>
        <p:spPr>
          <a:xfrm>
            <a:off x="7886059" y="5070517"/>
            <a:ext cx="1702230" cy="37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a:cs typeface="Times New Roman"/>
              </a:rPr>
              <a:t>Inscription</a:t>
            </a:r>
          </a:p>
        </p:txBody>
      </p:sp>
      <p:sp>
        <p:nvSpPr>
          <p:cNvPr id="14" name="Sous-titre 2">
            <a:extLst>
              <a:ext uri="{FF2B5EF4-FFF2-40B4-BE49-F238E27FC236}">
                <a16:creationId xmlns:a16="http://schemas.microsoft.com/office/drawing/2014/main" id="{C6BA1EDE-44C6-44C7-AFA9-EAEC2F6F04CF}"/>
              </a:ext>
            </a:extLst>
          </p:cNvPr>
          <p:cNvSpPr txBox="1">
            <a:spLocks/>
          </p:cNvSpPr>
          <p:nvPr/>
        </p:nvSpPr>
        <p:spPr>
          <a:xfrm>
            <a:off x="5193508" y="5108358"/>
            <a:ext cx="2684719" cy="365162"/>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Times New Roman"/>
                <a:cs typeface="Times New Roman"/>
              </a:rPr>
              <a:t>Pas encore de compte ?</a:t>
            </a:r>
          </a:p>
        </p:txBody>
      </p:sp>
      <p:sp>
        <p:nvSpPr>
          <p:cNvPr id="7" name="TextBox 6">
            <a:extLst>
              <a:ext uri="{FF2B5EF4-FFF2-40B4-BE49-F238E27FC236}">
                <a16:creationId xmlns:a16="http://schemas.microsoft.com/office/drawing/2014/main" id="{317D311E-8774-430D-801E-551A396192F7}"/>
              </a:ext>
            </a:extLst>
          </p:cNvPr>
          <p:cNvSpPr txBox="1"/>
          <p:nvPr/>
        </p:nvSpPr>
        <p:spPr>
          <a:xfrm>
            <a:off x="991890" y="1282484"/>
            <a:ext cx="2588217" cy="5139869"/>
          </a:xfrm>
          <a:prstGeom prst="rect">
            <a:avLst/>
          </a:prstGeom>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a:cs typeface="Times New Roman"/>
              </a:rPr>
              <a:t>Règles</a:t>
            </a:r>
          </a:p>
          <a:p>
            <a:pPr algn="ctr"/>
            <a:endParaRPr lang="en-US" sz="2000">
              <a:latin typeface="Times New Roman"/>
              <a:cs typeface="Times New Roman"/>
            </a:endParaRPr>
          </a:p>
          <a:p>
            <a:pPr algn="ctr"/>
            <a:r>
              <a:rPr lang="en-US" sz="2000">
                <a:latin typeface="Times New Roman"/>
                <a:cs typeface="Times New Roman"/>
              </a:rPr>
              <a:t>Le jeu du soleil/lune est un casse-tête. Il se base sur une grille de 3x3 ou 4x4 dans laquelle chaque case contient un soleil ou une lune. Le but étant de remplir l'intégralité de la grille de soleil. En cliquant sur une case, elle-même et les cases adjacentes inversent leur état.</a:t>
            </a:r>
          </a:p>
          <a:p>
            <a:pPr algn="ctr"/>
            <a:endParaRPr lang="en-US" sz="2000">
              <a:latin typeface="Times New Roman"/>
              <a:cs typeface="Times New Roman"/>
            </a:endParaRPr>
          </a:p>
        </p:txBody>
      </p:sp>
      <p:sp>
        <p:nvSpPr>
          <p:cNvPr id="4" name="Rectangle 3">
            <a:extLst>
              <a:ext uri="{FF2B5EF4-FFF2-40B4-BE49-F238E27FC236}">
                <a16:creationId xmlns:a16="http://schemas.microsoft.com/office/drawing/2014/main" id="{A9CA7ECD-00BA-4780-8E70-1F4728F1D259}"/>
              </a:ext>
            </a:extLst>
          </p:cNvPr>
          <p:cNvSpPr/>
          <p:nvPr/>
        </p:nvSpPr>
        <p:spPr>
          <a:xfrm>
            <a:off x="6310387" y="4256867"/>
            <a:ext cx="1740976" cy="501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Times New Roman"/>
                <a:cs typeface="Times New Roman"/>
              </a:rPr>
              <a:t>Connexion</a:t>
            </a:r>
          </a:p>
        </p:txBody>
      </p:sp>
      <p:pic>
        <p:nvPicPr>
          <p:cNvPr id="5" name="Picture 5" descr="A close up of a black background&#10;&#10;Description generated with high confidence">
            <a:extLst>
              <a:ext uri="{FF2B5EF4-FFF2-40B4-BE49-F238E27FC236}">
                <a16:creationId xmlns:a16="http://schemas.microsoft.com/office/drawing/2014/main" id="{61495711-3C1E-4F19-8720-7A6EC6A22C1C}"/>
              </a:ext>
            </a:extLst>
          </p:cNvPr>
          <p:cNvPicPr>
            <a:picLocks noChangeAspect="1"/>
          </p:cNvPicPr>
          <p:nvPr/>
        </p:nvPicPr>
        <p:blipFill>
          <a:blip r:embed="rId3"/>
          <a:stretch>
            <a:fillRect/>
          </a:stretch>
        </p:blipFill>
        <p:spPr>
          <a:xfrm>
            <a:off x="5757621" y="2297961"/>
            <a:ext cx="2704455" cy="583096"/>
          </a:xfrm>
          <a:prstGeom prst="rect">
            <a:avLst/>
          </a:prstGeom>
        </p:spPr>
      </p:pic>
      <p:sp>
        <p:nvSpPr>
          <p:cNvPr id="8" name="Sous-titre 2">
            <a:extLst>
              <a:ext uri="{FF2B5EF4-FFF2-40B4-BE49-F238E27FC236}">
                <a16:creationId xmlns:a16="http://schemas.microsoft.com/office/drawing/2014/main" id="{6B1C3C4E-9793-4248-99C5-B78D64386A2A}"/>
              </a:ext>
            </a:extLst>
          </p:cNvPr>
          <p:cNvSpPr txBox="1">
            <a:spLocks/>
          </p:cNvSpPr>
          <p:nvPr/>
        </p:nvSpPr>
        <p:spPr>
          <a:xfrm>
            <a:off x="6100156" y="2075851"/>
            <a:ext cx="2026041" cy="649299"/>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800" b="1">
                <a:latin typeface="Times New Roman"/>
                <a:cs typeface="Times New Roman"/>
              </a:rPr>
              <a:t>Connexion</a:t>
            </a:r>
          </a:p>
        </p:txBody>
      </p:sp>
      <p:pic>
        <p:nvPicPr>
          <p:cNvPr id="9" name="Image 8">
            <a:extLst>
              <a:ext uri="{FF2B5EF4-FFF2-40B4-BE49-F238E27FC236}">
                <a16:creationId xmlns:a16="http://schemas.microsoft.com/office/drawing/2014/main" id="{C80D4A9A-E484-4BEA-B025-30FB363CB8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7509" y="201330"/>
            <a:ext cx="2000819" cy="1790156"/>
          </a:xfrm>
          <a:prstGeom prst="rect">
            <a:avLst/>
          </a:prstGeom>
        </p:spPr>
      </p:pic>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53DF40C6-366D-4147-9BAB-E32659C98177}"/>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3" name="Rectangle 2">
            <a:extLst>
              <a:ext uri="{FF2B5EF4-FFF2-40B4-BE49-F238E27FC236}">
                <a16:creationId xmlns:a16="http://schemas.microsoft.com/office/drawing/2014/main" id="{4F04329C-762C-4DC3-9A2F-96F146E19C34}"/>
              </a:ext>
            </a:extLst>
          </p:cNvPr>
          <p:cNvSpPr/>
          <p:nvPr/>
        </p:nvSpPr>
        <p:spPr>
          <a:xfrm>
            <a:off x="3249477" y="4941370"/>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644BD5-A905-4D39-912D-BC7EF5127C32}"/>
              </a:ext>
            </a:extLst>
          </p:cNvPr>
          <p:cNvSpPr/>
          <p:nvPr/>
        </p:nvSpPr>
        <p:spPr>
          <a:xfrm>
            <a:off x="3249477" y="346903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32DDB1-20E6-40EF-8289-DC17637AAF0C}"/>
              </a:ext>
            </a:extLst>
          </p:cNvPr>
          <p:cNvSpPr/>
          <p:nvPr/>
        </p:nvSpPr>
        <p:spPr>
          <a:xfrm>
            <a:off x="3249476" y="1996695"/>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4015DD-FFF8-4629-BB5A-1B917D984200}"/>
              </a:ext>
            </a:extLst>
          </p:cNvPr>
          <p:cNvSpPr/>
          <p:nvPr/>
        </p:nvSpPr>
        <p:spPr>
          <a:xfrm>
            <a:off x="3249477" y="524356"/>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6F1595-60E0-463E-83FB-961D77D211FC}"/>
              </a:ext>
            </a:extLst>
          </p:cNvPr>
          <p:cNvSpPr/>
          <p:nvPr/>
        </p:nvSpPr>
        <p:spPr>
          <a:xfrm>
            <a:off x="4670156" y="4941370"/>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5B1F8-3FB7-4432-836C-F3C482726231}"/>
              </a:ext>
            </a:extLst>
          </p:cNvPr>
          <p:cNvSpPr/>
          <p:nvPr/>
        </p:nvSpPr>
        <p:spPr>
          <a:xfrm>
            <a:off x="4670156" y="3469036"/>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3E7CA08-A157-4432-8289-53BDD69CD8B1}"/>
              </a:ext>
            </a:extLst>
          </p:cNvPr>
          <p:cNvSpPr/>
          <p:nvPr/>
        </p:nvSpPr>
        <p:spPr>
          <a:xfrm>
            <a:off x="4670156" y="1996695"/>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22E596-D4C5-4E80-AFA7-4BD17D9B4771}"/>
              </a:ext>
            </a:extLst>
          </p:cNvPr>
          <p:cNvSpPr/>
          <p:nvPr/>
        </p:nvSpPr>
        <p:spPr>
          <a:xfrm>
            <a:off x="4670152" y="52435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86A440-6A33-4F81-9BAE-16037A405B13}"/>
              </a:ext>
            </a:extLst>
          </p:cNvPr>
          <p:cNvSpPr/>
          <p:nvPr/>
        </p:nvSpPr>
        <p:spPr>
          <a:xfrm>
            <a:off x="6090832" y="4941370"/>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A937E2-D31C-4A9A-BC68-79B9A9201379}"/>
              </a:ext>
            </a:extLst>
          </p:cNvPr>
          <p:cNvSpPr/>
          <p:nvPr/>
        </p:nvSpPr>
        <p:spPr>
          <a:xfrm>
            <a:off x="6090832" y="3469037"/>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430F9A-917A-4170-8858-45EEF5A12F4F}"/>
              </a:ext>
            </a:extLst>
          </p:cNvPr>
          <p:cNvSpPr/>
          <p:nvPr/>
        </p:nvSpPr>
        <p:spPr>
          <a:xfrm>
            <a:off x="7511513" y="4941375"/>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A58296C-4FF3-4C86-9170-EFAD1F0D1764}"/>
              </a:ext>
            </a:extLst>
          </p:cNvPr>
          <p:cNvSpPr/>
          <p:nvPr/>
        </p:nvSpPr>
        <p:spPr>
          <a:xfrm>
            <a:off x="6090832" y="199669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1AD13A9-0BE5-45DF-9978-A24AABC4A63B}"/>
              </a:ext>
            </a:extLst>
          </p:cNvPr>
          <p:cNvSpPr/>
          <p:nvPr/>
        </p:nvSpPr>
        <p:spPr>
          <a:xfrm>
            <a:off x="7511508" y="199669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7CBD8E2-41F3-4A52-B07B-9CFFBB44D452}"/>
              </a:ext>
            </a:extLst>
          </p:cNvPr>
          <p:cNvSpPr/>
          <p:nvPr/>
        </p:nvSpPr>
        <p:spPr>
          <a:xfrm>
            <a:off x="7511513" y="3469031"/>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BF8BD4-5651-4A1A-8DD2-0D8F44A50187}"/>
              </a:ext>
            </a:extLst>
          </p:cNvPr>
          <p:cNvSpPr/>
          <p:nvPr/>
        </p:nvSpPr>
        <p:spPr>
          <a:xfrm>
            <a:off x="7511508" y="524354"/>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BA70EAA-D40D-4A7A-B8FD-1CB364A0F50A}"/>
              </a:ext>
            </a:extLst>
          </p:cNvPr>
          <p:cNvSpPr/>
          <p:nvPr/>
        </p:nvSpPr>
        <p:spPr>
          <a:xfrm>
            <a:off x="6090832" y="524354"/>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A picture containing indoor, sitting&#10;&#10;Description generated with high confidence">
            <a:extLst>
              <a:ext uri="{FF2B5EF4-FFF2-40B4-BE49-F238E27FC236}">
                <a16:creationId xmlns:a16="http://schemas.microsoft.com/office/drawing/2014/main" id="{CB9F7475-FFED-4C8B-B72E-50991BCE9643}"/>
              </a:ext>
            </a:extLst>
          </p:cNvPr>
          <p:cNvPicPr>
            <a:picLocks noChangeAspect="1"/>
          </p:cNvPicPr>
          <p:nvPr/>
        </p:nvPicPr>
        <p:blipFill>
          <a:blip r:embed="rId3"/>
          <a:stretch>
            <a:fillRect/>
          </a:stretch>
        </p:blipFill>
        <p:spPr>
          <a:xfrm>
            <a:off x="3358305" y="649636"/>
            <a:ext cx="1219201" cy="1204823"/>
          </a:xfrm>
          <a:prstGeom prst="rect">
            <a:avLst/>
          </a:prstGeom>
        </p:spPr>
      </p:pic>
      <p:pic>
        <p:nvPicPr>
          <p:cNvPr id="37" name="Picture 2" descr="A picture containing indoor, sitting&#10;&#10;Description generated with high confidence">
            <a:extLst>
              <a:ext uri="{FF2B5EF4-FFF2-40B4-BE49-F238E27FC236}">
                <a16:creationId xmlns:a16="http://schemas.microsoft.com/office/drawing/2014/main" id="{04CE72B8-4502-4777-B26C-A024E5927993}"/>
              </a:ext>
            </a:extLst>
          </p:cNvPr>
          <p:cNvPicPr>
            <a:picLocks noChangeAspect="1"/>
          </p:cNvPicPr>
          <p:nvPr/>
        </p:nvPicPr>
        <p:blipFill>
          <a:blip r:embed="rId3"/>
          <a:stretch>
            <a:fillRect/>
          </a:stretch>
        </p:blipFill>
        <p:spPr>
          <a:xfrm>
            <a:off x="6199661" y="649636"/>
            <a:ext cx="1219201" cy="1204823"/>
          </a:xfrm>
          <a:prstGeom prst="rect">
            <a:avLst/>
          </a:prstGeom>
        </p:spPr>
      </p:pic>
      <p:pic>
        <p:nvPicPr>
          <p:cNvPr id="39" name="Picture 2" descr="A picture containing indoor, sitting&#10;&#10;Description generated with high confidence">
            <a:extLst>
              <a:ext uri="{FF2B5EF4-FFF2-40B4-BE49-F238E27FC236}">
                <a16:creationId xmlns:a16="http://schemas.microsoft.com/office/drawing/2014/main" id="{7E8BCDF4-6AAA-40C1-980E-D0E194D2C69D}"/>
              </a:ext>
            </a:extLst>
          </p:cNvPr>
          <p:cNvPicPr>
            <a:picLocks noChangeAspect="1"/>
          </p:cNvPicPr>
          <p:nvPr/>
        </p:nvPicPr>
        <p:blipFill>
          <a:blip r:embed="rId3"/>
          <a:stretch>
            <a:fillRect/>
          </a:stretch>
        </p:blipFill>
        <p:spPr>
          <a:xfrm>
            <a:off x="4778983" y="2121976"/>
            <a:ext cx="1219201" cy="1204823"/>
          </a:xfrm>
          <a:prstGeom prst="rect">
            <a:avLst/>
          </a:prstGeom>
        </p:spPr>
      </p:pic>
      <p:pic>
        <p:nvPicPr>
          <p:cNvPr id="41" name="Picture 2" descr="A picture containing indoor, sitting&#10;&#10;Description generated with high confidence">
            <a:extLst>
              <a:ext uri="{FF2B5EF4-FFF2-40B4-BE49-F238E27FC236}">
                <a16:creationId xmlns:a16="http://schemas.microsoft.com/office/drawing/2014/main" id="{D075F94A-16D0-499C-A5BE-72E4500BC332}"/>
              </a:ext>
            </a:extLst>
          </p:cNvPr>
          <p:cNvPicPr>
            <a:picLocks noChangeAspect="1"/>
          </p:cNvPicPr>
          <p:nvPr/>
        </p:nvPicPr>
        <p:blipFill>
          <a:blip r:embed="rId3"/>
          <a:stretch>
            <a:fillRect/>
          </a:stretch>
        </p:blipFill>
        <p:spPr>
          <a:xfrm>
            <a:off x="3358305" y="5066654"/>
            <a:ext cx="1219201" cy="1204823"/>
          </a:xfrm>
          <a:prstGeom prst="rect">
            <a:avLst/>
          </a:prstGeom>
        </p:spPr>
      </p:pic>
      <p:pic>
        <p:nvPicPr>
          <p:cNvPr id="43" name="Picture 2" descr="A picture containing indoor, sitting&#10;&#10;Description generated with high confidence">
            <a:extLst>
              <a:ext uri="{FF2B5EF4-FFF2-40B4-BE49-F238E27FC236}">
                <a16:creationId xmlns:a16="http://schemas.microsoft.com/office/drawing/2014/main" id="{82CEAED4-E7FD-40B1-9852-CDA61CE78051}"/>
              </a:ext>
            </a:extLst>
          </p:cNvPr>
          <p:cNvPicPr>
            <a:picLocks noChangeAspect="1"/>
          </p:cNvPicPr>
          <p:nvPr/>
        </p:nvPicPr>
        <p:blipFill>
          <a:blip r:embed="rId3"/>
          <a:stretch>
            <a:fillRect/>
          </a:stretch>
        </p:blipFill>
        <p:spPr>
          <a:xfrm>
            <a:off x="6199661" y="3594315"/>
            <a:ext cx="1219201" cy="1204823"/>
          </a:xfrm>
          <a:prstGeom prst="rect">
            <a:avLst/>
          </a:prstGeom>
        </p:spPr>
      </p:pic>
      <p:pic>
        <p:nvPicPr>
          <p:cNvPr id="45" name="Picture 2" descr="A picture containing indoor, sitting&#10;&#10;Description generated with high confidence">
            <a:extLst>
              <a:ext uri="{FF2B5EF4-FFF2-40B4-BE49-F238E27FC236}">
                <a16:creationId xmlns:a16="http://schemas.microsoft.com/office/drawing/2014/main" id="{DE905203-639C-499C-A90C-D0371EB4A27E}"/>
              </a:ext>
            </a:extLst>
          </p:cNvPr>
          <p:cNvPicPr>
            <a:picLocks noChangeAspect="1"/>
          </p:cNvPicPr>
          <p:nvPr/>
        </p:nvPicPr>
        <p:blipFill>
          <a:blip r:embed="rId3"/>
          <a:stretch>
            <a:fillRect/>
          </a:stretch>
        </p:blipFill>
        <p:spPr>
          <a:xfrm>
            <a:off x="7620340" y="2121975"/>
            <a:ext cx="1219201" cy="1204823"/>
          </a:xfrm>
          <a:prstGeom prst="rect">
            <a:avLst/>
          </a:prstGeom>
        </p:spPr>
      </p:pic>
      <p:pic>
        <p:nvPicPr>
          <p:cNvPr id="47" name="Picture 2" descr="A picture containing indoor, sitting&#10;&#10;Description generated with high confidence">
            <a:extLst>
              <a:ext uri="{FF2B5EF4-FFF2-40B4-BE49-F238E27FC236}">
                <a16:creationId xmlns:a16="http://schemas.microsoft.com/office/drawing/2014/main" id="{2BF9BD52-88CA-4F38-8B0D-86BFD62D097F}"/>
              </a:ext>
            </a:extLst>
          </p:cNvPr>
          <p:cNvPicPr>
            <a:picLocks noChangeAspect="1"/>
          </p:cNvPicPr>
          <p:nvPr/>
        </p:nvPicPr>
        <p:blipFill>
          <a:blip r:embed="rId3"/>
          <a:stretch>
            <a:fillRect/>
          </a:stretch>
        </p:blipFill>
        <p:spPr>
          <a:xfrm>
            <a:off x="7620338" y="5066654"/>
            <a:ext cx="1219201" cy="1204823"/>
          </a:xfrm>
          <a:prstGeom prst="rect">
            <a:avLst/>
          </a:prstGeom>
        </p:spPr>
      </p:pic>
      <p:pic>
        <p:nvPicPr>
          <p:cNvPr id="49" name="Picture 2" descr="A picture containing indoor, sitting&#10;&#10;Description generated with high confidence">
            <a:extLst>
              <a:ext uri="{FF2B5EF4-FFF2-40B4-BE49-F238E27FC236}">
                <a16:creationId xmlns:a16="http://schemas.microsoft.com/office/drawing/2014/main" id="{CE157982-2DBC-45B6-82B5-321E285E022F}"/>
              </a:ext>
            </a:extLst>
          </p:cNvPr>
          <p:cNvPicPr>
            <a:picLocks noChangeAspect="1"/>
          </p:cNvPicPr>
          <p:nvPr/>
        </p:nvPicPr>
        <p:blipFill>
          <a:blip r:embed="rId3"/>
          <a:stretch>
            <a:fillRect/>
          </a:stretch>
        </p:blipFill>
        <p:spPr>
          <a:xfrm>
            <a:off x="4778985" y="3594315"/>
            <a:ext cx="1219201" cy="1204823"/>
          </a:xfrm>
          <a:prstGeom prst="rect">
            <a:avLst/>
          </a:prstGeom>
        </p:spPr>
      </p:pic>
      <p:pic>
        <p:nvPicPr>
          <p:cNvPr id="51" name="Picture 6" descr="A picture containing photo, black, white, sitting&#10;&#10;Description generated with very high confidence">
            <a:extLst>
              <a:ext uri="{FF2B5EF4-FFF2-40B4-BE49-F238E27FC236}">
                <a16:creationId xmlns:a16="http://schemas.microsoft.com/office/drawing/2014/main" id="{9EE0353F-EFF9-42AF-9408-02FBE91E3E2E}"/>
              </a:ext>
            </a:extLst>
          </p:cNvPr>
          <p:cNvPicPr>
            <a:picLocks noChangeAspect="1"/>
          </p:cNvPicPr>
          <p:nvPr/>
        </p:nvPicPr>
        <p:blipFill>
          <a:blip r:embed="rId4"/>
          <a:stretch>
            <a:fillRect/>
          </a:stretch>
        </p:blipFill>
        <p:spPr>
          <a:xfrm>
            <a:off x="4768226" y="652539"/>
            <a:ext cx="1220247" cy="1214827"/>
          </a:xfrm>
          <a:prstGeom prst="rect">
            <a:avLst/>
          </a:prstGeom>
        </p:spPr>
      </p:pic>
      <p:pic>
        <p:nvPicPr>
          <p:cNvPr id="53" name="Picture 6" descr="A picture containing photo, black, white, sitting&#10;&#10;Description generated with very high confidence">
            <a:extLst>
              <a:ext uri="{FF2B5EF4-FFF2-40B4-BE49-F238E27FC236}">
                <a16:creationId xmlns:a16="http://schemas.microsoft.com/office/drawing/2014/main" id="{5DFD52B6-9763-43CB-8038-4AC3DABB9A41}"/>
              </a:ext>
            </a:extLst>
          </p:cNvPr>
          <p:cNvPicPr>
            <a:picLocks noChangeAspect="1"/>
          </p:cNvPicPr>
          <p:nvPr/>
        </p:nvPicPr>
        <p:blipFill>
          <a:blip r:embed="rId4"/>
          <a:stretch>
            <a:fillRect/>
          </a:stretch>
        </p:blipFill>
        <p:spPr>
          <a:xfrm>
            <a:off x="3360461" y="2124877"/>
            <a:ext cx="1220247" cy="1214827"/>
          </a:xfrm>
          <a:prstGeom prst="rect">
            <a:avLst/>
          </a:prstGeom>
        </p:spPr>
      </p:pic>
      <p:pic>
        <p:nvPicPr>
          <p:cNvPr id="55" name="Picture 6" descr="A picture containing photo, black, white, sitting&#10;&#10;Description generated with very high confidence">
            <a:extLst>
              <a:ext uri="{FF2B5EF4-FFF2-40B4-BE49-F238E27FC236}">
                <a16:creationId xmlns:a16="http://schemas.microsoft.com/office/drawing/2014/main" id="{B7D6BBEE-2A9E-45BA-8D63-36FC7F9CB546}"/>
              </a:ext>
            </a:extLst>
          </p:cNvPr>
          <p:cNvPicPr>
            <a:picLocks noChangeAspect="1"/>
          </p:cNvPicPr>
          <p:nvPr/>
        </p:nvPicPr>
        <p:blipFill>
          <a:blip r:embed="rId4"/>
          <a:stretch>
            <a:fillRect/>
          </a:stretch>
        </p:blipFill>
        <p:spPr>
          <a:xfrm>
            <a:off x="6201820" y="2124877"/>
            <a:ext cx="1220247" cy="1214827"/>
          </a:xfrm>
          <a:prstGeom prst="rect">
            <a:avLst/>
          </a:prstGeom>
        </p:spPr>
      </p:pic>
      <p:pic>
        <p:nvPicPr>
          <p:cNvPr id="57" name="Picture 6" descr="A picture containing photo, black, white, sitting&#10;&#10;Description generated with very high confidence">
            <a:extLst>
              <a:ext uri="{FF2B5EF4-FFF2-40B4-BE49-F238E27FC236}">
                <a16:creationId xmlns:a16="http://schemas.microsoft.com/office/drawing/2014/main" id="{E29B7D36-6F2C-48A4-8A64-BD96934D5D4F}"/>
              </a:ext>
            </a:extLst>
          </p:cNvPr>
          <p:cNvPicPr>
            <a:picLocks noChangeAspect="1"/>
          </p:cNvPicPr>
          <p:nvPr/>
        </p:nvPicPr>
        <p:blipFill>
          <a:blip r:embed="rId4"/>
          <a:stretch>
            <a:fillRect/>
          </a:stretch>
        </p:blipFill>
        <p:spPr>
          <a:xfrm>
            <a:off x="7609581" y="652538"/>
            <a:ext cx="1220247" cy="1214827"/>
          </a:xfrm>
          <a:prstGeom prst="rect">
            <a:avLst/>
          </a:prstGeom>
        </p:spPr>
      </p:pic>
      <p:pic>
        <p:nvPicPr>
          <p:cNvPr id="59" name="Picture 6" descr="A picture containing photo, black, white, sitting&#10;&#10;Description generated with very high confidence">
            <a:extLst>
              <a:ext uri="{FF2B5EF4-FFF2-40B4-BE49-F238E27FC236}">
                <a16:creationId xmlns:a16="http://schemas.microsoft.com/office/drawing/2014/main" id="{AEFEED8A-C46A-476B-AF94-79E2E8F02EC3}"/>
              </a:ext>
            </a:extLst>
          </p:cNvPr>
          <p:cNvPicPr>
            <a:picLocks noChangeAspect="1"/>
          </p:cNvPicPr>
          <p:nvPr/>
        </p:nvPicPr>
        <p:blipFill>
          <a:blip r:embed="rId4"/>
          <a:stretch>
            <a:fillRect/>
          </a:stretch>
        </p:blipFill>
        <p:spPr>
          <a:xfrm>
            <a:off x="3360464" y="3597216"/>
            <a:ext cx="1220247" cy="1214827"/>
          </a:xfrm>
          <a:prstGeom prst="rect">
            <a:avLst/>
          </a:prstGeom>
        </p:spPr>
      </p:pic>
      <p:pic>
        <p:nvPicPr>
          <p:cNvPr id="61" name="Picture 6" descr="A picture containing photo, black, white, sitting&#10;&#10;Description generated with very high confidence">
            <a:extLst>
              <a:ext uri="{FF2B5EF4-FFF2-40B4-BE49-F238E27FC236}">
                <a16:creationId xmlns:a16="http://schemas.microsoft.com/office/drawing/2014/main" id="{BF0C7E6C-F79C-4970-9F09-570B7BA414C9}"/>
              </a:ext>
            </a:extLst>
          </p:cNvPr>
          <p:cNvPicPr>
            <a:picLocks noChangeAspect="1"/>
          </p:cNvPicPr>
          <p:nvPr/>
        </p:nvPicPr>
        <p:blipFill>
          <a:blip r:embed="rId4"/>
          <a:stretch>
            <a:fillRect/>
          </a:stretch>
        </p:blipFill>
        <p:spPr>
          <a:xfrm>
            <a:off x="4768225" y="5069555"/>
            <a:ext cx="1220247" cy="1214827"/>
          </a:xfrm>
          <a:prstGeom prst="rect">
            <a:avLst/>
          </a:prstGeom>
        </p:spPr>
      </p:pic>
      <p:pic>
        <p:nvPicPr>
          <p:cNvPr id="63" name="Picture 6" descr="A picture containing photo, black, white, sitting&#10;&#10;Description generated with very high confidence">
            <a:extLst>
              <a:ext uri="{FF2B5EF4-FFF2-40B4-BE49-F238E27FC236}">
                <a16:creationId xmlns:a16="http://schemas.microsoft.com/office/drawing/2014/main" id="{A3D8301F-34A2-4E2E-9FA7-AB9667996766}"/>
              </a:ext>
            </a:extLst>
          </p:cNvPr>
          <p:cNvPicPr>
            <a:picLocks noChangeAspect="1"/>
          </p:cNvPicPr>
          <p:nvPr/>
        </p:nvPicPr>
        <p:blipFill>
          <a:blip r:embed="rId4"/>
          <a:stretch>
            <a:fillRect/>
          </a:stretch>
        </p:blipFill>
        <p:spPr>
          <a:xfrm>
            <a:off x="6201821" y="5069555"/>
            <a:ext cx="1220247" cy="1214827"/>
          </a:xfrm>
          <a:prstGeom prst="rect">
            <a:avLst/>
          </a:prstGeom>
        </p:spPr>
      </p:pic>
      <p:pic>
        <p:nvPicPr>
          <p:cNvPr id="65" name="Picture 6" descr="A picture containing photo, black, white, sitting&#10;&#10;Description generated with very high confidence">
            <a:extLst>
              <a:ext uri="{FF2B5EF4-FFF2-40B4-BE49-F238E27FC236}">
                <a16:creationId xmlns:a16="http://schemas.microsoft.com/office/drawing/2014/main" id="{C9DB3AD3-8A4C-44C3-B037-15DF25109D7E}"/>
              </a:ext>
            </a:extLst>
          </p:cNvPr>
          <p:cNvPicPr>
            <a:picLocks noChangeAspect="1"/>
          </p:cNvPicPr>
          <p:nvPr/>
        </p:nvPicPr>
        <p:blipFill>
          <a:blip r:embed="rId4"/>
          <a:stretch>
            <a:fillRect/>
          </a:stretch>
        </p:blipFill>
        <p:spPr>
          <a:xfrm>
            <a:off x="7609581" y="3597215"/>
            <a:ext cx="1220247" cy="1214827"/>
          </a:xfrm>
          <a:prstGeom prst="rect">
            <a:avLst/>
          </a:prstGeom>
        </p:spPr>
      </p:pic>
      <p:sp>
        <p:nvSpPr>
          <p:cNvPr id="2" name="Sous-titre 2">
            <a:extLst>
              <a:ext uri="{FF2B5EF4-FFF2-40B4-BE49-F238E27FC236}">
                <a16:creationId xmlns:a16="http://schemas.microsoft.com/office/drawing/2014/main" id="{98B226CE-B777-452F-A0E1-56494FA986BE}"/>
              </a:ext>
            </a:extLst>
          </p:cNvPr>
          <p:cNvSpPr txBox="1">
            <a:spLocks/>
          </p:cNvSpPr>
          <p:nvPr/>
        </p:nvSpPr>
        <p:spPr>
          <a:xfrm>
            <a:off x="1153612" y="1546322"/>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Coups</a:t>
            </a:r>
          </a:p>
          <a:p>
            <a:pPr marL="0" indent="0" algn="ctr">
              <a:buNone/>
            </a:pPr>
            <a:r>
              <a:rPr lang="de-DE" sz="2000">
                <a:latin typeface="Times New Roman"/>
                <a:cs typeface="Times New Roman"/>
              </a:rPr>
              <a:t>12</a:t>
            </a:r>
          </a:p>
        </p:txBody>
      </p:sp>
      <p:sp>
        <p:nvSpPr>
          <p:cNvPr id="6" name="Sous-titre 2">
            <a:extLst>
              <a:ext uri="{FF2B5EF4-FFF2-40B4-BE49-F238E27FC236}">
                <a16:creationId xmlns:a16="http://schemas.microsoft.com/office/drawing/2014/main" id="{B3486D48-84E3-4293-83C8-1177685363DE}"/>
              </a:ext>
            </a:extLst>
          </p:cNvPr>
          <p:cNvSpPr txBox="1">
            <a:spLocks/>
          </p:cNvSpPr>
          <p:nvPr/>
        </p:nvSpPr>
        <p:spPr>
          <a:xfrm>
            <a:off x="9173978" y="3160730"/>
            <a:ext cx="1845226" cy="41682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de-DE" sz="2000" err="1">
                <a:latin typeface="Times New Roman"/>
                <a:cs typeface="Times New Roman"/>
              </a:rPr>
              <a:t>Abandonner</a:t>
            </a:r>
          </a:p>
        </p:txBody>
      </p:sp>
      <p:sp>
        <p:nvSpPr>
          <p:cNvPr id="12" name="Sous-titre 2">
            <a:extLst>
              <a:ext uri="{FF2B5EF4-FFF2-40B4-BE49-F238E27FC236}">
                <a16:creationId xmlns:a16="http://schemas.microsoft.com/office/drawing/2014/main" id="{FAC2800B-E7CF-49E3-9B45-8D4C4693C61F}"/>
              </a:ext>
            </a:extLst>
          </p:cNvPr>
          <p:cNvSpPr txBox="1">
            <a:spLocks/>
          </p:cNvSpPr>
          <p:nvPr/>
        </p:nvSpPr>
        <p:spPr>
          <a:xfrm>
            <a:off x="1153612" y="3987306"/>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Temps</a:t>
            </a:r>
          </a:p>
          <a:p>
            <a:pPr marL="0" indent="0" algn="ctr">
              <a:buNone/>
            </a:pPr>
            <a:r>
              <a:rPr lang="de-DE" sz="2000">
                <a:latin typeface="Times New Roman"/>
                <a:cs typeface="Times New Roman"/>
              </a:rPr>
              <a:t>14 s</a:t>
            </a:r>
          </a:p>
        </p:txBody>
      </p:sp>
      <p:sp>
        <p:nvSpPr>
          <p:cNvPr id="4" name="Sous-titre 2">
            <a:extLst>
              <a:ext uri="{FF2B5EF4-FFF2-40B4-BE49-F238E27FC236}">
                <a16:creationId xmlns:a16="http://schemas.microsoft.com/office/drawing/2014/main" id="{8AB35462-4F06-4A8E-8628-C41C7BFD1212}"/>
              </a:ext>
            </a:extLst>
          </p:cNvPr>
          <p:cNvSpPr txBox="1">
            <a:spLocks/>
          </p:cNvSpPr>
          <p:nvPr/>
        </p:nvSpPr>
        <p:spPr>
          <a:xfrm>
            <a:off x="417443" y="2760357"/>
            <a:ext cx="2658886" cy="68804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(Après avoir gagner) Vous avez gagné !</a:t>
            </a:r>
          </a:p>
        </p:txBody>
      </p:sp>
      <p:sp>
        <p:nvSpPr>
          <p:cNvPr id="8" name="Arrow: Left 7">
            <a:extLst>
              <a:ext uri="{FF2B5EF4-FFF2-40B4-BE49-F238E27FC236}">
                <a16:creationId xmlns:a16="http://schemas.microsoft.com/office/drawing/2014/main" id="{333522EE-B152-4D8D-86DF-30F5CA20F159}"/>
              </a:ext>
            </a:extLst>
          </p:cNvPr>
          <p:cNvSpPr/>
          <p:nvPr/>
        </p:nvSpPr>
        <p:spPr>
          <a:xfrm>
            <a:off x="1202693" y="3490191"/>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67894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2C2E1104-400B-4A3D-BFBE-B0C65BC34058}"/>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6" name="Sous-titre 2">
            <a:extLst>
              <a:ext uri="{FF2B5EF4-FFF2-40B4-BE49-F238E27FC236}">
                <a16:creationId xmlns:a16="http://schemas.microsoft.com/office/drawing/2014/main" id="{1E8B2825-7E47-48C3-B992-4677A35DC604}"/>
              </a:ext>
            </a:extLst>
          </p:cNvPr>
          <p:cNvSpPr txBox="1">
            <a:spLocks/>
          </p:cNvSpPr>
          <p:nvPr/>
        </p:nvSpPr>
        <p:spPr>
          <a:xfrm>
            <a:off x="4369513" y="551850"/>
            <a:ext cx="3459633"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Lobby Multijoueur</a:t>
            </a:r>
          </a:p>
        </p:txBody>
      </p:sp>
      <p:sp>
        <p:nvSpPr>
          <p:cNvPr id="12" name="Rectangle 11">
            <a:extLst>
              <a:ext uri="{FF2B5EF4-FFF2-40B4-BE49-F238E27FC236}">
                <a16:creationId xmlns:a16="http://schemas.microsoft.com/office/drawing/2014/main" id="{403CFF3F-E149-450E-830F-33CC360CE1C8}"/>
              </a:ext>
            </a:extLst>
          </p:cNvPr>
          <p:cNvSpPr/>
          <p:nvPr/>
        </p:nvSpPr>
        <p:spPr>
          <a:xfrm>
            <a:off x="2577882" y="2732868"/>
            <a:ext cx="1883044" cy="3019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a:p>
            <a:pPr algn="ctr"/>
            <a:r>
              <a:rPr lang="en-US">
                <a:cs typeface="Calibri"/>
              </a:rPr>
              <a:t>Laieon</a:t>
            </a:r>
          </a:p>
          <a:p>
            <a:pPr algn="ctr"/>
            <a:endParaRPr lang="en-US">
              <a:cs typeface="Calibri"/>
            </a:endParaRPr>
          </a:p>
          <a:p>
            <a:pPr algn="ctr"/>
            <a:r>
              <a:rPr lang="en-US">
                <a:cs typeface="Calibri"/>
              </a:rPr>
              <a:t>3x3</a:t>
            </a:r>
            <a:endParaRPr lang="en-US"/>
          </a:p>
          <a:p>
            <a:pPr algn="ctr"/>
            <a:r>
              <a:rPr lang="en-US">
                <a:cs typeface="Calibri"/>
              </a:rPr>
              <a:t>15 V 5 D</a:t>
            </a:r>
          </a:p>
          <a:p>
            <a:pPr algn="ctr"/>
            <a:r>
              <a:rPr lang="en-US" sz="1400">
                <a:cs typeface="Calibri"/>
              </a:rPr>
              <a:t>TC 6 c</a:t>
            </a:r>
          </a:p>
          <a:p>
            <a:pPr algn="ctr"/>
            <a:r>
              <a:rPr lang="en-US" sz="1400">
                <a:cs typeface="Calibri"/>
              </a:rPr>
              <a:t>TT 5,5 s</a:t>
            </a:r>
          </a:p>
          <a:p>
            <a:pPr algn="ctr"/>
            <a:endParaRPr lang="en-US">
              <a:cs typeface="Calibri"/>
            </a:endParaRPr>
          </a:p>
          <a:p>
            <a:pPr algn="ctr"/>
            <a:r>
              <a:rPr lang="en-US">
                <a:cs typeface="Calibri"/>
              </a:rPr>
              <a:t>4x4</a:t>
            </a:r>
          </a:p>
          <a:p>
            <a:pPr algn="ctr"/>
            <a:r>
              <a:rPr lang="en-US">
                <a:cs typeface="Calibri"/>
              </a:rPr>
              <a:t>22 V 12 D</a:t>
            </a:r>
          </a:p>
          <a:p>
            <a:pPr algn="ctr"/>
            <a:r>
              <a:rPr lang="en-US" sz="1400">
                <a:cs typeface="Calibri"/>
              </a:rPr>
              <a:t>TC 18 c</a:t>
            </a:r>
          </a:p>
          <a:p>
            <a:pPr algn="ctr"/>
            <a:r>
              <a:rPr lang="en-US" sz="1400">
                <a:cs typeface="Calibri"/>
              </a:rPr>
              <a:t>TT 54 s</a:t>
            </a:r>
          </a:p>
          <a:p>
            <a:endParaRPr lang="en-US">
              <a:cs typeface="Calibri"/>
            </a:endParaRPr>
          </a:p>
        </p:txBody>
      </p:sp>
      <p:sp>
        <p:nvSpPr>
          <p:cNvPr id="13" name="Rectangle 12">
            <a:extLst>
              <a:ext uri="{FF2B5EF4-FFF2-40B4-BE49-F238E27FC236}">
                <a16:creationId xmlns:a16="http://schemas.microsoft.com/office/drawing/2014/main" id="{146F9254-2B84-4999-BCD2-00DA021CC2AA}"/>
              </a:ext>
            </a:extLst>
          </p:cNvPr>
          <p:cNvSpPr/>
          <p:nvPr/>
        </p:nvSpPr>
        <p:spPr>
          <a:xfrm>
            <a:off x="4644320" y="2732867"/>
            <a:ext cx="1883044" cy="3019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a:p>
            <a:pPr algn="ctr"/>
            <a:r>
              <a:rPr lang="en-US">
                <a:cs typeface="Calibri"/>
              </a:rPr>
              <a:t>Fraxen</a:t>
            </a:r>
          </a:p>
          <a:p>
            <a:pPr algn="ctr"/>
            <a:endParaRPr lang="en-US">
              <a:cs typeface="Calibri"/>
            </a:endParaRPr>
          </a:p>
          <a:p>
            <a:pPr algn="ctr"/>
            <a:r>
              <a:rPr lang="en-US">
                <a:cs typeface="Calibri"/>
              </a:rPr>
              <a:t>3x3</a:t>
            </a:r>
          </a:p>
          <a:p>
            <a:pPr algn="ctr"/>
            <a:r>
              <a:rPr lang="en-US">
                <a:cs typeface="Calibri"/>
              </a:rPr>
              <a:t>5 V 15 D</a:t>
            </a:r>
          </a:p>
          <a:p>
            <a:pPr algn="ctr"/>
            <a:r>
              <a:rPr lang="en-US" sz="1400">
                <a:cs typeface="Calibri"/>
              </a:rPr>
              <a:t>TC 12 c</a:t>
            </a:r>
          </a:p>
          <a:p>
            <a:pPr algn="ctr"/>
            <a:r>
              <a:rPr lang="en-US" sz="1400">
                <a:cs typeface="Calibri"/>
              </a:rPr>
              <a:t>TT 10 s</a:t>
            </a:r>
          </a:p>
          <a:p>
            <a:pPr algn="ctr"/>
            <a:endParaRPr lang="en-US">
              <a:cs typeface="Calibri"/>
            </a:endParaRPr>
          </a:p>
          <a:p>
            <a:pPr algn="ctr"/>
            <a:r>
              <a:rPr lang="en-US">
                <a:cs typeface="Calibri"/>
              </a:rPr>
              <a:t>4x4</a:t>
            </a:r>
            <a:br>
              <a:rPr lang="en-US">
                <a:ea typeface="+mn-lt"/>
                <a:cs typeface="+mn-lt"/>
              </a:rPr>
            </a:br>
            <a:r>
              <a:rPr lang="en-US">
                <a:cs typeface="Calibri"/>
              </a:rPr>
              <a:t>12 V 22 D</a:t>
            </a:r>
          </a:p>
          <a:p>
            <a:pPr algn="ctr"/>
            <a:r>
              <a:rPr lang="en-US" sz="1400">
                <a:cs typeface="Calibri"/>
              </a:rPr>
              <a:t>TC 23 c</a:t>
            </a:r>
          </a:p>
          <a:p>
            <a:pPr algn="ctr"/>
            <a:r>
              <a:rPr lang="en-US" sz="1400">
                <a:cs typeface="Calibri"/>
              </a:rPr>
              <a:t>TT 142 s</a:t>
            </a:r>
          </a:p>
          <a:p>
            <a:endParaRPr lang="en-US">
              <a:cs typeface="Calibri"/>
            </a:endParaRPr>
          </a:p>
        </p:txBody>
      </p:sp>
      <p:sp>
        <p:nvSpPr>
          <p:cNvPr id="14" name="Rectangle 13">
            <a:extLst>
              <a:ext uri="{FF2B5EF4-FFF2-40B4-BE49-F238E27FC236}">
                <a16:creationId xmlns:a16="http://schemas.microsoft.com/office/drawing/2014/main" id="{9B88CBE3-867D-4C26-A31B-FBCA6948B709}"/>
              </a:ext>
            </a:extLst>
          </p:cNvPr>
          <p:cNvSpPr/>
          <p:nvPr/>
        </p:nvSpPr>
        <p:spPr>
          <a:xfrm>
            <a:off x="4450595" y="2732868"/>
            <a:ext cx="204062" cy="3019585"/>
          </a:xfrm>
          <a:prstGeom prst="rect">
            <a:avLst/>
          </a:prstGeom>
          <a:solidFill>
            <a:schemeClr val="tx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2A258B-31DC-4654-88D8-CCB045997C07}"/>
              </a:ext>
            </a:extLst>
          </p:cNvPr>
          <p:cNvSpPr/>
          <p:nvPr/>
        </p:nvSpPr>
        <p:spPr>
          <a:xfrm>
            <a:off x="6994899" y="1854632"/>
            <a:ext cx="2838772" cy="38978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a:p>
            <a:pPr algn="ctr"/>
            <a:endParaRPr lang="en-US"/>
          </a:p>
          <a:p>
            <a:pPr algn="ctr"/>
            <a:endParaRPr lang="en-US">
              <a:cs typeface="Calibri"/>
            </a:endParaRPr>
          </a:p>
          <a:p>
            <a:pPr algn="ctr"/>
            <a:r>
              <a:rPr lang="en-US">
                <a:cs typeface="Calibri"/>
              </a:rPr>
              <a:t>Fopodir</a:t>
            </a:r>
          </a:p>
          <a:p>
            <a:pPr algn="ctr"/>
            <a:r>
              <a:rPr lang="en-US">
                <a:cs typeface="Calibri"/>
              </a:rPr>
              <a:t>Sharolite</a:t>
            </a:r>
          </a:p>
          <a:p>
            <a:pPr algn="ctr"/>
            <a:r>
              <a:rPr lang="en-US">
                <a:cs typeface="Calibri"/>
              </a:rPr>
              <a:t>Fraxen</a:t>
            </a:r>
          </a:p>
          <a:p>
            <a:pPr algn="ctr"/>
            <a:r>
              <a:rPr lang="en-US">
                <a:cs typeface="Calibri"/>
              </a:rPr>
              <a:t>Axolya</a:t>
            </a:r>
          </a:p>
          <a:p>
            <a:pPr algn="ctr"/>
            <a:r>
              <a:rPr lang="en-US">
                <a:cs typeface="Calibri"/>
              </a:rPr>
              <a:t>Larana</a:t>
            </a:r>
          </a:p>
          <a:p>
            <a:pPr algn="ctr"/>
            <a:r>
              <a:rPr lang="en-US">
                <a:cs typeface="Calibri"/>
              </a:rPr>
              <a:t>Kratmis</a:t>
            </a:r>
          </a:p>
          <a:p>
            <a:pPr algn="ctr"/>
            <a:r>
              <a:rPr lang="en-US">
                <a:cs typeface="Calibri"/>
              </a:rPr>
              <a:t>Calvana</a:t>
            </a:r>
          </a:p>
          <a:p>
            <a:pPr algn="ctr"/>
            <a:r>
              <a:rPr lang="en-US">
                <a:cs typeface="Calibri"/>
              </a:rPr>
              <a:t>Mamouki</a:t>
            </a:r>
          </a:p>
          <a:p>
            <a:pPr algn="ctr"/>
            <a:r>
              <a:rPr lang="en-US">
                <a:cs typeface="Calibri"/>
              </a:rPr>
              <a:t>Navis</a:t>
            </a:r>
          </a:p>
          <a:p>
            <a:pPr algn="ctr"/>
            <a:r>
              <a:rPr lang="en-US">
                <a:cs typeface="Calibri"/>
              </a:rPr>
              <a:t>Naki</a:t>
            </a:r>
          </a:p>
          <a:p>
            <a:pPr algn="ctr"/>
            <a:endParaRPr lang="en-US">
              <a:cs typeface="Calibri"/>
            </a:endParaRPr>
          </a:p>
          <a:p>
            <a:endParaRPr lang="en-US">
              <a:cs typeface="Calibri"/>
            </a:endParaRPr>
          </a:p>
        </p:txBody>
      </p:sp>
      <p:sp>
        <p:nvSpPr>
          <p:cNvPr id="17" name="Sous-titre 2">
            <a:extLst>
              <a:ext uri="{FF2B5EF4-FFF2-40B4-BE49-F238E27FC236}">
                <a16:creationId xmlns:a16="http://schemas.microsoft.com/office/drawing/2014/main" id="{9FDC0F00-809E-40B8-964B-57DBFF5E1443}"/>
              </a:ext>
            </a:extLst>
          </p:cNvPr>
          <p:cNvSpPr txBox="1">
            <a:spLocks/>
          </p:cNvSpPr>
          <p:nvPr/>
        </p:nvSpPr>
        <p:spPr>
          <a:xfrm>
            <a:off x="2380563" y="1856290"/>
            <a:ext cx="4712412" cy="45557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Choissisez un joueur et lancez lui un défi !</a:t>
            </a:r>
          </a:p>
        </p:txBody>
      </p:sp>
      <p:sp>
        <p:nvSpPr>
          <p:cNvPr id="19" name="Rectangle 18">
            <a:extLst>
              <a:ext uri="{FF2B5EF4-FFF2-40B4-BE49-F238E27FC236}">
                <a16:creationId xmlns:a16="http://schemas.microsoft.com/office/drawing/2014/main" id="{879CE624-42CE-4409-A5E1-4EF0F7D10CF0}"/>
              </a:ext>
            </a:extLst>
          </p:cNvPr>
          <p:cNvSpPr/>
          <p:nvPr/>
        </p:nvSpPr>
        <p:spPr>
          <a:xfrm>
            <a:off x="2577884" y="4528088"/>
            <a:ext cx="1883044" cy="8782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796590-655B-4AF4-870F-42B7BFA7C888}"/>
              </a:ext>
            </a:extLst>
          </p:cNvPr>
          <p:cNvSpPr/>
          <p:nvPr/>
        </p:nvSpPr>
        <p:spPr>
          <a:xfrm>
            <a:off x="4644325" y="4528086"/>
            <a:ext cx="1883044" cy="8782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35D54E-4F77-45AA-8FA7-C529181BA9ED}"/>
              </a:ext>
            </a:extLst>
          </p:cNvPr>
          <p:cNvSpPr/>
          <p:nvPr/>
        </p:nvSpPr>
        <p:spPr>
          <a:xfrm>
            <a:off x="2577883" y="3288220"/>
            <a:ext cx="1883044" cy="8782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ECC11B-3E4A-4964-A66F-4DA3DFF2D2C4}"/>
              </a:ext>
            </a:extLst>
          </p:cNvPr>
          <p:cNvSpPr/>
          <p:nvPr/>
        </p:nvSpPr>
        <p:spPr>
          <a:xfrm>
            <a:off x="4644325" y="3288219"/>
            <a:ext cx="1883044" cy="8782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3318E0D1-10C0-456A-BD57-8617A2DB8523}"/>
              </a:ext>
            </a:extLst>
          </p:cNvPr>
          <p:cNvSpPr/>
          <p:nvPr/>
        </p:nvSpPr>
        <p:spPr>
          <a:xfrm>
            <a:off x="259881" y="209717"/>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8865C26-C715-4D66-AD8D-F4AC99FE08BD}"/>
              </a:ext>
            </a:extLst>
          </p:cNvPr>
          <p:cNvSpPr/>
          <p:nvPr/>
        </p:nvSpPr>
        <p:spPr>
          <a:xfrm>
            <a:off x="6994896" y="5354663"/>
            <a:ext cx="1431010" cy="3977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Times New Roman"/>
                <a:cs typeface="Times New Roman"/>
              </a:rPr>
              <a:t>Défi 3x3</a:t>
            </a:r>
          </a:p>
        </p:txBody>
      </p:sp>
      <p:sp>
        <p:nvSpPr>
          <p:cNvPr id="24" name="Rectangle 23">
            <a:extLst>
              <a:ext uri="{FF2B5EF4-FFF2-40B4-BE49-F238E27FC236}">
                <a16:creationId xmlns:a16="http://schemas.microsoft.com/office/drawing/2014/main" id="{D7710CA8-51D4-433E-908D-9F072291F1F1}"/>
              </a:ext>
            </a:extLst>
          </p:cNvPr>
          <p:cNvSpPr/>
          <p:nvPr/>
        </p:nvSpPr>
        <p:spPr>
          <a:xfrm>
            <a:off x="8402655" y="5354661"/>
            <a:ext cx="1431010" cy="3977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Times New Roman"/>
                <a:cs typeface="Times New Roman"/>
              </a:rPr>
              <a:t>Défi 4x4</a:t>
            </a:r>
          </a:p>
        </p:txBody>
      </p:sp>
      <p:sp>
        <p:nvSpPr>
          <p:cNvPr id="28" name="Rectangle 27">
            <a:extLst>
              <a:ext uri="{FF2B5EF4-FFF2-40B4-BE49-F238E27FC236}">
                <a16:creationId xmlns:a16="http://schemas.microsoft.com/office/drawing/2014/main" id="{1E9C671A-208B-479F-AE5E-AF85ADCFDA48}"/>
              </a:ext>
            </a:extLst>
          </p:cNvPr>
          <p:cNvSpPr/>
          <p:nvPr/>
        </p:nvSpPr>
        <p:spPr>
          <a:xfrm>
            <a:off x="6994893" y="1854627"/>
            <a:ext cx="2838772" cy="694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Times New Roman"/>
                <a:cs typeface="Times New Roman"/>
              </a:rPr>
              <a:t>Liste des joueurs</a:t>
            </a:r>
          </a:p>
        </p:txBody>
      </p:sp>
    </p:spTree>
    <p:extLst>
      <p:ext uri="{BB962C8B-B14F-4D97-AF65-F5344CB8AC3E}">
        <p14:creationId xmlns:p14="http://schemas.microsoft.com/office/powerpoint/2010/main" val="279829676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53DF40C6-366D-4147-9BAB-E32659C98177}"/>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6" name="Rectangle 5">
            <a:extLst>
              <a:ext uri="{FF2B5EF4-FFF2-40B4-BE49-F238E27FC236}">
                <a16:creationId xmlns:a16="http://schemas.microsoft.com/office/drawing/2014/main" id="{7D18E30A-D8CE-4312-9621-B083A218F840}"/>
              </a:ext>
            </a:extLst>
          </p:cNvPr>
          <p:cNvSpPr/>
          <p:nvPr/>
        </p:nvSpPr>
        <p:spPr>
          <a:xfrm>
            <a:off x="3882325" y="1157207"/>
            <a:ext cx="4272366" cy="44273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DA730-08A3-41AD-B07A-0B75485A8D92}"/>
              </a:ext>
            </a:extLst>
          </p:cNvPr>
          <p:cNvSpPr/>
          <p:nvPr/>
        </p:nvSpPr>
        <p:spPr>
          <a:xfrm>
            <a:off x="3882323" y="1157204"/>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717EA3-B0F4-4398-8C6B-2F580DA86D05}"/>
              </a:ext>
            </a:extLst>
          </p:cNvPr>
          <p:cNvSpPr/>
          <p:nvPr/>
        </p:nvSpPr>
        <p:spPr>
          <a:xfrm>
            <a:off x="5302999" y="115720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B48D43-201D-46E0-AFC5-8875295E6245}"/>
              </a:ext>
            </a:extLst>
          </p:cNvPr>
          <p:cNvSpPr/>
          <p:nvPr/>
        </p:nvSpPr>
        <p:spPr>
          <a:xfrm>
            <a:off x="6723679" y="115720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1FD0A3-573A-4FC9-A199-3964A5448249}"/>
              </a:ext>
            </a:extLst>
          </p:cNvPr>
          <p:cNvSpPr/>
          <p:nvPr/>
        </p:nvSpPr>
        <p:spPr>
          <a:xfrm>
            <a:off x="3882322" y="2629541"/>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0E4AFA5-8B1A-4821-A2D5-92355D6E7F0D}"/>
              </a:ext>
            </a:extLst>
          </p:cNvPr>
          <p:cNvSpPr/>
          <p:nvPr/>
        </p:nvSpPr>
        <p:spPr>
          <a:xfrm>
            <a:off x="6723679" y="262954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69BAAA-C91F-4C02-8523-7062415D0197}"/>
              </a:ext>
            </a:extLst>
          </p:cNvPr>
          <p:cNvSpPr/>
          <p:nvPr/>
        </p:nvSpPr>
        <p:spPr>
          <a:xfrm>
            <a:off x="5303001" y="262954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B667D8-C8AF-4B01-81C5-13D112E30B53}"/>
              </a:ext>
            </a:extLst>
          </p:cNvPr>
          <p:cNvSpPr/>
          <p:nvPr/>
        </p:nvSpPr>
        <p:spPr>
          <a:xfrm>
            <a:off x="3882325" y="410188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B52301-2C25-45F4-8ECE-0F3B3921A4C5}"/>
              </a:ext>
            </a:extLst>
          </p:cNvPr>
          <p:cNvSpPr/>
          <p:nvPr/>
        </p:nvSpPr>
        <p:spPr>
          <a:xfrm>
            <a:off x="5302997" y="4101881"/>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165BBB-1C78-42BB-9906-A311BCD59EB9}"/>
              </a:ext>
            </a:extLst>
          </p:cNvPr>
          <p:cNvSpPr/>
          <p:nvPr/>
        </p:nvSpPr>
        <p:spPr>
          <a:xfrm>
            <a:off x="6723682" y="410188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indoor, sitting&#10;&#10;Description generated with high confidence">
            <a:extLst>
              <a:ext uri="{FF2B5EF4-FFF2-40B4-BE49-F238E27FC236}">
                <a16:creationId xmlns:a16="http://schemas.microsoft.com/office/drawing/2014/main" id="{0ADA8A50-6F37-4E94-A261-EB08BB2134B6}"/>
              </a:ext>
            </a:extLst>
          </p:cNvPr>
          <p:cNvPicPr>
            <a:picLocks noChangeAspect="1"/>
          </p:cNvPicPr>
          <p:nvPr/>
        </p:nvPicPr>
        <p:blipFill>
          <a:blip r:embed="rId3"/>
          <a:stretch>
            <a:fillRect/>
          </a:stretch>
        </p:blipFill>
        <p:spPr>
          <a:xfrm>
            <a:off x="3991153" y="1295400"/>
            <a:ext cx="1219201" cy="1204823"/>
          </a:xfrm>
          <a:prstGeom prst="rect">
            <a:avLst/>
          </a:prstGeom>
        </p:spPr>
      </p:pic>
      <p:pic>
        <p:nvPicPr>
          <p:cNvPr id="22" name="Picture 2" descr="A picture containing indoor, sitting&#10;&#10;Description generated with high confidence">
            <a:extLst>
              <a:ext uri="{FF2B5EF4-FFF2-40B4-BE49-F238E27FC236}">
                <a16:creationId xmlns:a16="http://schemas.microsoft.com/office/drawing/2014/main" id="{A296D0E8-1361-42F1-8EEC-4BA94F0337C8}"/>
              </a:ext>
            </a:extLst>
          </p:cNvPr>
          <p:cNvPicPr>
            <a:picLocks noChangeAspect="1"/>
          </p:cNvPicPr>
          <p:nvPr/>
        </p:nvPicPr>
        <p:blipFill>
          <a:blip r:embed="rId3"/>
          <a:stretch>
            <a:fillRect/>
          </a:stretch>
        </p:blipFill>
        <p:spPr>
          <a:xfrm>
            <a:off x="5411831" y="2774805"/>
            <a:ext cx="1219201" cy="1204823"/>
          </a:xfrm>
          <a:prstGeom prst="rect">
            <a:avLst/>
          </a:prstGeom>
        </p:spPr>
      </p:pic>
      <p:pic>
        <p:nvPicPr>
          <p:cNvPr id="23" name="Picture 2" descr="A picture containing indoor, sitting&#10;&#10;Description generated with high confidence">
            <a:extLst>
              <a:ext uri="{FF2B5EF4-FFF2-40B4-BE49-F238E27FC236}">
                <a16:creationId xmlns:a16="http://schemas.microsoft.com/office/drawing/2014/main" id="{E268C28C-985F-4707-B410-1CEA77FC1794}"/>
              </a:ext>
            </a:extLst>
          </p:cNvPr>
          <p:cNvPicPr>
            <a:picLocks noChangeAspect="1"/>
          </p:cNvPicPr>
          <p:nvPr/>
        </p:nvPicPr>
        <p:blipFill>
          <a:blip r:embed="rId3"/>
          <a:stretch>
            <a:fillRect/>
          </a:stretch>
        </p:blipFill>
        <p:spPr>
          <a:xfrm>
            <a:off x="6837869" y="2761890"/>
            <a:ext cx="1219201" cy="1204823"/>
          </a:xfrm>
          <a:prstGeom prst="rect">
            <a:avLst/>
          </a:prstGeom>
        </p:spPr>
      </p:pic>
      <p:pic>
        <p:nvPicPr>
          <p:cNvPr id="24" name="Picture 2" descr="A picture containing indoor, sitting&#10;&#10;Description generated with high confidence">
            <a:extLst>
              <a:ext uri="{FF2B5EF4-FFF2-40B4-BE49-F238E27FC236}">
                <a16:creationId xmlns:a16="http://schemas.microsoft.com/office/drawing/2014/main" id="{F8899051-1611-4C83-B093-881B0491390C}"/>
              </a:ext>
            </a:extLst>
          </p:cNvPr>
          <p:cNvPicPr>
            <a:picLocks noChangeAspect="1"/>
          </p:cNvPicPr>
          <p:nvPr/>
        </p:nvPicPr>
        <p:blipFill>
          <a:blip r:embed="rId3"/>
          <a:stretch>
            <a:fillRect/>
          </a:stretch>
        </p:blipFill>
        <p:spPr>
          <a:xfrm>
            <a:off x="6835188" y="4242758"/>
            <a:ext cx="1219201" cy="1204823"/>
          </a:xfrm>
          <a:prstGeom prst="rect">
            <a:avLst/>
          </a:prstGeom>
        </p:spPr>
      </p:pic>
      <p:pic>
        <p:nvPicPr>
          <p:cNvPr id="27" name="Picture 6" descr="A picture containing photo, black, white, sitting&#10;&#10;Description generated with very high confidence">
            <a:extLst>
              <a:ext uri="{FF2B5EF4-FFF2-40B4-BE49-F238E27FC236}">
                <a16:creationId xmlns:a16="http://schemas.microsoft.com/office/drawing/2014/main" id="{33898862-B3AA-471D-A519-10AD2488CEE1}"/>
              </a:ext>
            </a:extLst>
          </p:cNvPr>
          <p:cNvPicPr>
            <a:picLocks noChangeAspect="1"/>
          </p:cNvPicPr>
          <p:nvPr/>
        </p:nvPicPr>
        <p:blipFill>
          <a:blip r:embed="rId4"/>
          <a:stretch>
            <a:fillRect/>
          </a:stretch>
        </p:blipFill>
        <p:spPr>
          <a:xfrm>
            <a:off x="5413989" y="1298301"/>
            <a:ext cx="1220247" cy="1214827"/>
          </a:xfrm>
          <a:prstGeom prst="rect">
            <a:avLst/>
          </a:prstGeom>
        </p:spPr>
      </p:pic>
      <p:pic>
        <p:nvPicPr>
          <p:cNvPr id="28" name="Picture 6" descr="A picture containing photo, black, white, sitting&#10;&#10;Description generated with very high confidence">
            <a:extLst>
              <a:ext uri="{FF2B5EF4-FFF2-40B4-BE49-F238E27FC236}">
                <a16:creationId xmlns:a16="http://schemas.microsoft.com/office/drawing/2014/main" id="{8D9358DE-1B17-4129-A027-FBA45A18A8C1}"/>
              </a:ext>
            </a:extLst>
          </p:cNvPr>
          <p:cNvPicPr>
            <a:picLocks noChangeAspect="1"/>
          </p:cNvPicPr>
          <p:nvPr/>
        </p:nvPicPr>
        <p:blipFill>
          <a:blip r:embed="rId4"/>
          <a:stretch>
            <a:fillRect/>
          </a:stretch>
        </p:blipFill>
        <p:spPr>
          <a:xfrm>
            <a:off x="3980399" y="2757725"/>
            <a:ext cx="1220247" cy="1214827"/>
          </a:xfrm>
          <a:prstGeom prst="rect">
            <a:avLst/>
          </a:prstGeom>
        </p:spPr>
      </p:pic>
      <p:pic>
        <p:nvPicPr>
          <p:cNvPr id="29" name="Picture 6" descr="A picture containing photo, black, white, sitting&#10;&#10;Description generated with very high confidence">
            <a:extLst>
              <a:ext uri="{FF2B5EF4-FFF2-40B4-BE49-F238E27FC236}">
                <a16:creationId xmlns:a16="http://schemas.microsoft.com/office/drawing/2014/main" id="{507E164F-C115-46F3-852D-9773352CF98B}"/>
              </a:ext>
            </a:extLst>
          </p:cNvPr>
          <p:cNvPicPr>
            <a:picLocks noChangeAspect="1"/>
          </p:cNvPicPr>
          <p:nvPr/>
        </p:nvPicPr>
        <p:blipFill>
          <a:blip r:embed="rId4"/>
          <a:stretch>
            <a:fillRect/>
          </a:stretch>
        </p:blipFill>
        <p:spPr>
          <a:xfrm>
            <a:off x="3993311" y="4242978"/>
            <a:ext cx="1207332" cy="1201912"/>
          </a:xfrm>
          <a:prstGeom prst="rect">
            <a:avLst/>
          </a:prstGeom>
        </p:spPr>
      </p:pic>
      <p:pic>
        <p:nvPicPr>
          <p:cNvPr id="30" name="Picture 6" descr="A picture containing photo, black, white, sitting&#10;&#10;Description generated with very high confidence">
            <a:extLst>
              <a:ext uri="{FF2B5EF4-FFF2-40B4-BE49-F238E27FC236}">
                <a16:creationId xmlns:a16="http://schemas.microsoft.com/office/drawing/2014/main" id="{B496997A-FD4B-424E-B9E9-FA8B7543126F}"/>
              </a:ext>
            </a:extLst>
          </p:cNvPr>
          <p:cNvPicPr>
            <a:picLocks noChangeAspect="1"/>
          </p:cNvPicPr>
          <p:nvPr/>
        </p:nvPicPr>
        <p:blipFill>
          <a:blip r:embed="rId4"/>
          <a:stretch>
            <a:fillRect/>
          </a:stretch>
        </p:blipFill>
        <p:spPr>
          <a:xfrm>
            <a:off x="5401074" y="4242978"/>
            <a:ext cx="1207332" cy="1201912"/>
          </a:xfrm>
          <a:prstGeom prst="rect">
            <a:avLst/>
          </a:prstGeom>
        </p:spPr>
      </p:pic>
      <p:pic>
        <p:nvPicPr>
          <p:cNvPr id="25" name="Picture 2" descr="A picture containing indoor, sitting&#10;&#10;Description generated with high confidence">
            <a:extLst>
              <a:ext uri="{FF2B5EF4-FFF2-40B4-BE49-F238E27FC236}">
                <a16:creationId xmlns:a16="http://schemas.microsoft.com/office/drawing/2014/main" id="{AD156335-2CC9-453A-8041-052DCD22BD6F}"/>
              </a:ext>
            </a:extLst>
          </p:cNvPr>
          <p:cNvPicPr>
            <a:picLocks noChangeAspect="1"/>
          </p:cNvPicPr>
          <p:nvPr/>
        </p:nvPicPr>
        <p:blipFill>
          <a:blip r:embed="rId3"/>
          <a:stretch>
            <a:fillRect/>
          </a:stretch>
        </p:blipFill>
        <p:spPr>
          <a:xfrm>
            <a:off x="6835184" y="1298079"/>
            <a:ext cx="1219201" cy="1204823"/>
          </a:xfrm>
          <a:prstGeom prst="rect">
            <a:avLst/>
          </a:prstGeom>
        </p:spPr>
      </p:pic>
      <p:sp>
        <p:nvSpPr>
          <p:cNvPr id="12" name="Sous-titre 2">
            <a:extLst>
              <a:ext uri="{FF2B5EF4-FFF2-40B4-BE49-F238E27FC236}">
                <a16:creationId xmlns:a16="http://schemas.microsoft.com/office/drawing/2014/main" id="{76C10BF1-CE2D-446D-9D67-72208BAC47FA}"/>
              </a:ext>
            </a:extLst>
          </p:cNvPr>
          <p:cNvSpPr txBox="1">
            <a:spLocks/>
          </p:cNvSpPr>
          <p:nvPr/>
        </p:nvSpPr>
        <p:spPr>
          <a:xfrm>
            <a:off x="1153612" y="1546322"/>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Coups</a:t>
            </a:r>
          </a:p>
          <a:p>
            <a:pPr marL="0" indent="0" algn="ctr">
              <a:buNone/>
            </a:pPr>
            <a:r>
              <a:rPr lang="de-DE" sz="2000">
                <a:latin typeface="Times New Roman"/>
                <a:cs typeface="Times New Roman"/>
              </a:rPr>
              <a:t>6</a:t>
            </a:r>
          </a:p>
        </p:txBody>
      </p:sp>
      <p:sp>
        <p:nvSpPr>
          <p:cNvPr id="38" name="Sous-titre 2">
            <a:extLst>
              <a:ext uri="{FF2B5EF4-FFF2-40B4-BE49-F238E27FC236}">
                <a16:creationId xmlns:a16="http://schemas.microsoft.com/office/drawing/2014/main" id="{550AA454-D30D-42ED-9008-FD7E88EB117F}"/>
              </a:ext>
            </a:extLst>
          </p:cNvPr>
          <p:cNvSpPr txBox="1">
            <a:spLocks/>
          </p:cNvSpPr>
          <p:nvPr/>
        </p:nvSpPr>
        <p:spPr>
          <a:xfrm>
            <a:off x="1153612" y="3987306"/>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Temps</a:t>
            </a:r>
          </a:p>
          <a:p>
            <a:pPr marL="0" indent="0" algn="ctr">
              <a:buNone/>
            </a:pPr>
            <a:r>
              <a:rPr lang="de-DE" sz="2000">
                <a:latin typeface="Times New Roman"/>
                <a:cs typeface="Times New Roman"/>
              </a:rPr>
              <a:t>14 s</a:t>
            </a:r>
          </a:p>
        </p:txBody>
      </p:sp>
      <p:sp>
        <p:nvSpPr>
          <p:cNvPr id="40" name="Sous-titre 2">
            <a:extLst>
              <a:ext uri="{FF2B5EF4-FFF2-40B4-BE49-F238E27FC236}">
                <a16:creationId xmlns:a16="http://schemas.microsoft.com/office/drawing/2014/main" id="{185CEF99-68BB-48E8-B8FD-87DA4379A8D0}"/>
              </a:ext>
            </a:extLst>
          </p:cNvPr>
          <p:cNvSpPr txBox="1">
            <a:spLocks/>
          </p:cNvSpPr>
          <p:nvPr/>
        </p:nvSpPr>
        <p:spPr>
          <a:xfrm>
            <a:off x="9225639" y="3690256"/>
            <a:ext cx="1845226" cy="41682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de-DE" sz="2000">
                <a:latin typeface="Times New Roman"/>
                <a:cs typeface="Times New Roman"/>
              </a:rPr>
              <a:t>Abandonner</a:t>
            </a:r>
          </a:p>
        </p:txBody>
      </p:sp>
      <p:sp>
        <p:nvSpPr>
          <p:cNvPr id="42" name="Sous-titre 2">
            <a:extLst>
              <a:ext uri="{FF2B5EF4-FFF2-40B4-BE49-F238E27FC236}">
                <a16:creationId xmlns:a16="http://schemas.microsoft.com/office/drawing/2014/main" id="{8C827582-18A1-4BB9-A663-E3B47A461DCA}"/>
              </a:ext>
            </a:extLst>
          </p:cNvPr>
          <p:cNvSpPr txBox="1">
            <a:spLocks/>
          </p:cNvSpPr>
          <p:nvPr/>
        </p:nvSpPr>
        <p:spPr>
          <a:xfrm>
            <a:off x="8954427" y="1184695"/>
            <a:ext cx="2374751" cy="1617945"/>
          </a:xfrm>
          <a:prstGeom prst="rect">
            <a:avLst/>
          </a:prstGeom>
        </p:spPr>
        <p:txBody>
          <a:bodyPr vert="horz" lIns="91440" tIns="45720" rIns="91440" bIns="45720" rtlCol="0" anchor="b">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Votre adversaire a terminé sa partie, il vous reste</a:t>
            </a:r>
            <a:endParaRPr lang="en-US"/>
          </a:p>
          <a:p>
            <a:pPr marL="0" indent="0" algn="ctr">
              <a:buNone/>
            </a:pPr>
            <a:endParaRPr lang="de-DE">
              <a:latin typeface="Calibri"/>
              <a:cs typeface="Calibri"/>
            </a:endParaRPr>
          </a:p>
          <a:p>
            <a:pPr marL="0" indent="0" algn="ctr">
              <a:buNone/>
            </a:pPr>
            <a:r>
              <a:rPr lang="de-DE" sz="2000">
                <a:latin typeface="Times New Roman"/>
                <a:cs typeface="Times New Roman"/>
              </a:rPr>
              <a:t>20 secondes </a:t>
            </a:r>
            <a:endParaRPr lang="de-DE">
              <a:latin typeface="Calibri"/>
              <a:cs typeface="Calibri"/>
            </a:endParaRPr>
          </a:p>
        </p:txBody>
      </p:sp>
      <p:sp>
        <p:nvSpPr>
          <p:cNvPr id="3" name="Sous-titre 2">
            <a:extLst>
              <a:ext uri="{FF2B5EF4-FFF2-40B4-BE49-F238E27FC236}">
                <a16:creationId xmlns:a16="http://schemas.microsoft.com/office/drawing/2014/main" id="{D5D4BE8E-C71F-416C-A633-19BA2FC2BF2B}"/>
              </a:ext>
            </a:extLst>
          </p:cNvPr>
          <p:cNvSpPr txBox="1">
            <a:spLocks/>
          </p:cNvSpPr>
          <p:nvPr/>
        </p:nvSpPr>
        <p:spPr>
          <a:xfrm>
            <a:off x="417443" y="2760357"/>
            <a:ext cx="2658886" cy="68804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(Après avoir gagner) Vous avez gagné !</a:t>
            </a:r>
          </a:p>
        </p:txBody>
      </p:sp>
      <p:sp>
        <p:nvSpPr>
          <p:cNvPr id="4" name="Arrow: Left 3">
            <a:extLst>
              <a:ext uri="{FF2B5EF4-FFF2-40B4-BE49-F238E27FC236}">
                <a16:creationId xmlns:a16="http://schemas.microsoft.com/office/drawing/2014/main" id="{D630E52A-9F09-4AF4-991D-E653C72566B5}"/>
              </a:ext>
            </a:extLst>
          </p:cNvPr>
          <p:cNvSpPr/>
          <p:nvPr/>
        </p:nvSpPr>
        <p:spPr>
          <a:xfrm>
            <a:off x="1202693" y="3490191"/>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8311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18" descr="A picture containing black, sitting, nature, photo&#10;&#10;Description generated with very high confidence">
            <a:extLst>
              <a:ext uri="{FF2B5EF4-FFF2-40B4-BE49-F238E27FC236}">
                <a16:creationId xmlns:a16="http://schemas.microsoft.com/office/drawing/2014/main" id="{53DF40C6-366D-4147-9BAB-E32659C98177}"/>
              </a:ext>
            </a:extLst>
          </p:cNvPr>
          <p:cNvPicPr>
            <a:picLocks noChangeAspect="1"/>
          </p:cNvPicPr>
          <p:nvPr/>
        </p:nvPicPr>
        <p:blipFill rotWithShape="1">
          <a:blip r:embed="rId2">
            <a:alphaModFix amt="35000"/>
            <a:extLst/>
          </a:blip>
          <a:srcRect t="8081" b="7649"/>
          <a:stretch/>
        </p:blipFill>
        <p:spPr>
          <a:xfrm>
            <a:off x="20" y="12915"/>
            <a:ext cx="12191980" cy="6857999"/>
          </a:xfrm>
          <a:prstGeom prst="rect">
            <a:avLst/>
          </a:prstGeom>
        </p:spPr>
      </p:pic>
      <p:sp>
        <p:nvSpPr>
          <p:cNvPr id="3" name="Rectangle 2">
            <a:extLst>
              <a:ext uri="{FF2B5EF4-FFF2-40B4-BE49-F238E27FC236}">
                <a16:creationId xmlns:a16="http://schemas.microsoft.com/office/drawing/2014/main" id="{4F04329C-762C-4DC3-9A2F-96F146E19C34}"/>
              </a:ext>
            </a:extLst>
          </p:cNvPr>
          <p:cNvSpPr/>
          <p:nvPr/>
        </p:nvSpPr>
        <p:spPr>
          <a:xfrm>
            <a:off x="3249477" y="4941370"/>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644BD5-A905-4D39-912D-BC7EF5127C32}"/>
              </a:ext>
            </a:extLst>
          </p:cNvPr>
          <p:cNvSpPr/>
          <p:nvPr/>
        </p:nvSpPr>
        <p:spPr>
          <a:xfrm>
            <a:off x="3249477" y="346903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32DDB1-20E6-40EF-8289-DC17637AAF0C}"/>
              </a:ext>
            </a:extLst>
          </p:cNvPr>
          <p:cNvSpPr/>
          <p:nvPr/>
        </p:nvSpPr>
        <p:spPr>
          <a:xfrm>
            <a:off x="3249476" y="1996695"/>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4015DD-FFF8-4629-BB5A-1B917D984200}"/>
              </a:ext>
            </a:extLst>
          </p:cNvPr>
          <p:cNvSpPr/>
          <p:nvPr/>
        </p:nvSpPr>
        <p:spPr>
          <a:xfrm>
            <a:off x="3249477" y="524356"/>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6F1595-60E0-463E-83FB-961D77D211FC}"/>
              </a:ext>
            </a:extLst>
          </p:cNvPr>
          <p:cNvSpPr/>
          <p:nvPr/>
        </p:nvSpPr>
        <p:spPr>
          <a:xfrm>
            <a:off x="4670156" y="4941370"/>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5B1F8-3FB7-4432-836C-F3C482726231}"/>
              </a:ext>
            </a:extLst>
          </p:cNvPr>
          <p:cNvSpPr/>
          <p:nvPr/>
        </p:nvSpPr>
        <p:spPr>
          <a:xfrm>
            <a:off x="4670156" y="3469036"/>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3E7CA08-A157-4432-8289-53BDD69CD8B1}"/>
              </a:ext>
            </a:extLst>
          </p:cNvPr>
          <p:cNvSpPr/>
          <p:nvPr/>
        </p:nvSpPr>
        <p:spPr>
          <a:xfrm>
            <a:off x="4670156" y="1996695"/>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22E596-D4C5-4E80-AFA7-4BD17D9B4771}"/>
              </a:ext>
            </a:extLst>
          </p:cNvPr>
          <p:cNvSpPr/>
          <p:nvPr/>
        </p:nvSpPr>
        <p:spPr>
          <a:xfrm>
            <a:off x="4670152" y="52435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86A440-6A33-4F81-9BAE-16037A405B13}"/>
              </a:ext>
            </a:extLst>
          </p:cNvPr>
          <p:cNvSpPr/>
          <p:nvPr/>
        </p:nvSpPr>
        <p:spPr>
          <a:xfrm>
            <a:off x="6090832" y="4941370"/>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A937E2-D31C-4A9A-BC68-79B9A9201379}"/>
              </a:ext>
            </a:extLst>
          </p:cNvPr>
          <p:cNvSpPr/>
          <p:nvPr/>
        </p:nvSpPr>
        <p:spPr>
          <a:xfrm>
            <a:off x="6090832" y="3469037"/>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430F9A-917A-4170-8858-45EEF5A12F4F}"/>
              </a:ext>
            </a:extLst>
          </p:cNvPr>
          <p:cNvSpPr/>
          <p:nvPr/>
        </p:nvSpPr>
        <p:spPr>
          <a:xfrm>
            <a:off x="7511513" y="4941375"/>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A58296C-4FF3-4C86-9170-EFAD1F0D1764}"/>
              </a:ext>
            </a:extLst>
          </p:cNvPr>
          <p:cNvSpPr/>
          <p:nvPr/>
        </p:nvSpPr>
        <p:spPr>
          <a:xfrm>
            <a:off x="6090832" y="199669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1AD13A9-0BE5-45DF-9978-A24AABC4A63B}"/>
              </a:ext>
            </a:extLst>
          </p:cNvPr>
          <p:cNvSpPr/>
          <p:nvPr/>
        </p:nvSpPr>
        <p:spPr>
          <a:xfrm>
            <a:off x="7511508" y="199669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7CBD8E2-41F3-4A52-B07B-9CFFBB44D452}"/>
              </a:ext>
            </a:extLst>
          </p:cNvPr>
          <p:cNvSpPr/>
          <p:nvPr/>
        </p:nvSpPr>
        <p:spPr>
          <a:xfrm>
            <a:off x="7511513" y="3469031"/>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BF8BD4-5651-4A1A-8DD2-0D8F44A50187}"/>
              </a:ext>
            </a:extLst>
          </p:cNvPr>
          <p:cNvSpPr/>
          <p:nvPr/>
        </p:nvSpPr>
        <p:spPr>
          <a:xfrm>
            <a:off x="7511508" y="524354"/>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BA70EAA-D40D-4A7A-B8FD-1CB364A0F50A}"/>
              </a:ext>
            </a:extLst>
          </p:cNvPr>
          <p:cNvSpPr/>
          <p:nvPr/>
        </p:nvSpPr>
        <p:spPr>
          <a:xfrm>
            <a:off x="6090832" y="524354"/>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A picture containing indoor, sitting&#10;&#10;Description generated with high confidence">
            <a:extLst>
              <a:ext uri="{FF2B5EF4-FFF2-40B4-BE49-F238E27FC236}">
                <a16:creationId xmlns:a16="http://schemas.microsoft.com/office/drawing/2014/main" id="{CB9F7475-FFED-4C8B-B72E-50991BCE9643}"/>
              </a:ext>
            </a:extLst>
          </p:cNvPr>
          <p:cNvPicPr>
            <a:picLocks noChangeAspect="1"/>
          </p:cNvPicPr>
          <p:nvPr/>
        </p:nvPicPr>
        <p:blipFill>
          <a:blip r:embed="rId3"/>
          <a:stretch>
            <a:fillRect/>
          </a:stretch>
        </p:blipFill>
        <p:spPr>
          <a:xfrm>
            <a:off x="3358305" y="649636"/>
            <a:ext cx="1219201" cy="1204823"/>
          </a:xfrm>
          <a:prstGeom prst="rect">
            <a:avLst/>
          </a:prstGeom>
        </p:spPr>
      </p:pic>
      <p:pic>
        <p:nvPicPr>
          <p:cNvPr id="37" name="Picture 2" descr="A picture containing indoor, sitting&#10;&#10;Description generated with high confidence">
            <a:extLst>
              <a:ext uri="{FF2B5EF4-FFF2-40B4-BE49-F238E27FC236}">
                <a16:creationId xmlns:a16="http://schemas.microsoft.com/office/drawing/2014/main" id="{04CE72B8-4502-4777-B26C-A024E5927993}"/>
              </a:ext>
            </a:extLst>
          </p:cNvPr>
          <p:cNvPicPr>
            <a:picLocks noChangeAspect="1"/>
          </p:cNvPicPr>
          <p:nvPr/>
        </p:nvPicPr>
        <p:blipFill>
          <a:blip r:embed="rId3"/>
          <a:stretch>
            <a:fillRect/>
          </a:stretch>
        </p:blipFill>
        <p:spPr>
          <a:xfrm>
            <a:off x="7607422" y="649636"/>
            <a:ext cx="1219201" cy="1204823"/>
          </a:xfrm>
          <a:prstGeom prst="rect">
            <a:avLst/>
          </a:prstGeom>
        </p:spPr>
      </p:pic>
      <p:pic>
        <p:nvPicPr>
          <p:cNvPr id="39" name="Picture 2" descr="A picture containing indoor, sitting&#10;&#10;Description generated with high confidence">
            <a:extLst>
              <a:ext uri="{FF2B5EF4-FFF2-40B4-BE49-F238E27FC236}">
                <a16:creationId xmlns:a16="http://schemas.microsoft.com/office/drawing/2014/main" id="{7E8BCDF4-6AAA-40C1-980E-D0E194D2C69D}"/>
              </a:ext>
            </a:extLst>
          </p:cNvPr>
          <p:cNvPicPr>
            <a:picLocks noChangeAspect="1"/>
          </p:cNvPicPr>
          <p:nvPr/>
        </p:nvPicPr>
        <p:blipFill>
          <a:blip r:embed="rId3"/>
          <a:stretch>
            <a:fillRect/>
          </a:stretch>
        </p:blipFill>
        <p:spPr>
          <a:xfrm>
            <a:off x="4778983" y="2121976"/>
            <a:ext cx="1219201" cy="1204823"/>
          </a:xfrm>
          <a:prstGeom prst="rect">
            <a:avLst/>
          </a:prstGeom>
        </p:spPr>
      </p:pic>
      <p:pic>
        <p:nvPicPr>
          <p:cNvPr id="41" name="Picture 2" descr="A picture containing indoor, sitting&#10;&#10;Description generated with high confidence">
            <a:extLst>
              <a:ext uri="{FF2B5EF4-FFF2-40B4-BE49-F238E27FC236}">
                <a16:creationId xmlns:a16="http://schemas.microsoft.com/office/drawing/2014/main" id="{D075F94A-16D0-499C-A5BE-72E4500BC332}"/>
              </a:ext>
            </a:extLst>
          </p:cNvPr>
          <p:cNvPicPr>
            <a:picLocks noChangeAspect="1"/>
          </p:cNvPicPr>
          <p:nvPr/>
        </p:nvPicPr>
        <p:blipFill>
          <a:blip r:embed="rId3"/>
          <a:stretch>
            <a:fillRect/>
          </a:stretch>
        </p:blipFill>
        <p:spPr>
          <a:xfrm>
            <a:off x="3358305" y="3594315"/>
            <a:ext cx="1219201" cy="1204823"/>
          </a:xfrm>
          <a:prstGeom prst="rect">
            <a:avLst/>
          </a:prstGeom>
        </p:spPr>
      </p:pic>
      <p:pic>
        <p:nvPicPr>
          <p:cNvPr id="43" name="Picture 2" descr="A picture containing indoor, sitting&#10;&#10;Description generated with high confidence">
            <a:extLst>
              <a:ext uri="{FF2B5EF4-FFF2-40B4-BE49-F238E27FC236}">
                <a16:creationId xmlns:a16="http://schemas.microsoft.com/office/drawing/2014/main" id="{82CEAED4-E7FD-40B1-9852-CDA61CE78051}"/>
              </a:ext>
            </a:extLst>
          </p:cNvPr>
          <p:cNvPicPr>
            <a:picLocks noChangeAspect="1"/>
          </p:cNvPicPr>
          <p:nvPr/>
        </p:nvPicPr>
        <p:blipFill>
          <a:blip r:embed="rId3"/>
          <a:stretch>
            <a:fillRect/>
          </a:stretch>
        </p:blipFill>
        <p:spPr>
          <a:xfrm>
            <a:off x="6199661" y="3594315"/>
            <a:ext cx="1219201" cy="1204823"/>
          </a:xfrm>
          <a:prstGeom prst="rect">
            <a:avLst/>
          </a:prstGeom>
        </p:spPr>
      </p:pic>
      <p:pic>
        <p:nvPicPr>
          <p:cNvPr id="45" name="Picture 2" descr="A picture containing indoor, sitting&#10;&#10;Description generated with high confidence">
            <a:extLst>
              <a:ext uri="{FF2B5EF4-FFF2-40B4-BE49-F238E27FC236}">
                <a16:creationId xmlns:a16="http://schemas.microsoft.com/office/drawing/2014/main" id="{DE905203-639C-499C-A90C-D0371EB4A27E}"/>
              </a:ext>
            </a:extLst>
          </p:cNvPr>
          <p:cNvPicPr>
            <a:picLocks noChangeAspect="1"/>
          </p:cNvPicPr>
          <p:nvPr/>
        </p:nvPicPr>
        <p:blipFill>
          <a:blip r:embed="rId3"/>
          <a:stretch>
            <a:fillRect/>
          </a:stretch>
        </p:blipFill>
        <p:spPr>
          <a:xfrm>
            <a:off x="7620340" y="2121975"/>
            <a:ext cx="1219201" cy="1204823"/>
          </a:xfrm>
          <a:prstGeom prst="rect">
            <a:avLst/>
          </a:prstGeom>
        </p:spPr>
      </p:pic>
      <p:pic>
        <p:nvPicPr>
          <p:cNvPr id="47" name="Picture 2" descr="A picture containing indoor, sitting&#10;&#10;Description generated with high confidence">
            <a:extLst>
              <a:ext uri="{FF2B5EF4-FFF2-40B4-BE49-F238E27FC236}">
                <a16:creationId xmlns:a16="http://schemas.microsoft.com/office/drawing/2014/main" id="{2BF9BD52-88CA-4F38-8B0D-86BFD62D097F}"/>
              </a:ext>
            </a:extLst>
          </p:cNvPr>
          <p:cNvPicPr>
            <a:picLocks noChangeAspect="1"/>
          </p:cNvPicPr>
          <p:nvPr/>
        </p:nvPicPr>
        <p:blipFill>
          <a:blip r:embed="rId3"/>
          <a:stretch>
            <a:fillRect/>
          </a:stretch>
        </p:blipFill>
        <p:spPr>
          <a:xfrm>
            <a:off x="7620340" y="3594315"/>
            <a:ext cx="1219201" cy="1204823"/>
          </a:xfrm>
          <a:prstGeom prst="rect">
            <a:avLst/>
          </a:prstGeom>
        </p:spPr>
      </p:pic>
      <p:pic>
        <p:nvPicPr>
          <p:cNvPr id="49" name="Picture 2" descr="A picture containing indoor, sitting&#10;&#10;Description generated with high confidence">
            <a:extLst>
              <a:ext uri="{FF2B5EF4-FFF2-40B4-BE49-F238E27FC236}">
                <a16:creationId xmlns:a16="http://schemas.microsoft.com/office/drawing/2014/main" id="{CE157982-2DBC-45B6-82B5-321E285E022F}"/>
              </a:ext>
            </a:extLst>
          </p:cNvPr>
          <p:cNvPicPr>
            <a:picLocks noChangeAspect="1"/>
          </p:cNvPicPr>
          <p:nvPr/>
        </p:nvPicPr>
        <p:blipFill>
          <a:blip r:embed="rId3"/>
          <a:stretch>
            <a:fillRect/>
          </a:stretch>
        </p:blipFill>
        <p:spPr>
          <a:xfrm>
            <a:off x="6199661" y="2121976"/>
            <a:ext cx="1219201" cy="1204823"/>
          </a:xfrm>
          <a:prstGeom prst="rect">
            <a:avLst/>
          </a:prstGeom>
        </p:spPr>
      </p:pic>
      <p:pic>
        <p:nvPicPr>
          <p:cNvPr id="51" name="Picture 6" descr="A picture containing photo, black, white, sitting&#10;&#10;Description generated with very high confidence">
            <a:extLst>
              <a:ext uri="{FF2B5EF4-FFF2-40B4-BE49-F238E27FC236}">
                <a16:creationId xmlns:a16="http://schemas.microsoft.com/office/drawing/2014/main" id="{9EE0353F-EFF9-42AF-9408-02FBE91E3E2E}"/>
              </a:ext>
            </a:extLst>
          </p:cNvPr>
          <p:cNvPicPr>
            <a:picLocks noChangeAspect="1"/>
          </p:cNvPicPr>
          <p:nvPr/>
        </p:nvPicPr>
        <p:blipFill>
          <a:blip r:embed="rId4"/>
          <a:stretch>
            <a:fillRect/>
          </a:stretch>
        </p:blipFill>
        <p:spPr>
          <a:xfrm>
            <a:off x="4768226" y="652539"/>
            <a:ext cx="1220247" cy="1214827"/>
          </a:xfrm>
          <a:prstGeom prst="rect">
            <a:avLst/>
          </a:prstGeom>
        </p:spPr>
      </p:pic>
      <p:pic>
        <p:nvPicPr>
          <p:cNvPr id="53" name="Picture 6" descr="A picture containing photo, black, white, sitting&#10;&#10;Description generated with very high confidence">
            <a:extLst>
              <a:ext uri="{FF2B5EF4-FFF2-40B4-BE49-F238E27FC236}">
                <a16:creationId xmlns:a16="http://schemas.microsoft.com/office/drawing/2014/main" id="{5DFD52B6-9763-43CB-8038-4AC3DABB9A41}"/>
              </a:ext>
            </a:extLst>
          </p:cNvPr>
          <p:cNvPicPr>
            <a:picLocks noChangeAspect="1"/>
          </p:cNvPicPr>
          <p:nvPr/>
        </p:nvPicPr>
        <p:blipFill>
          <a:blip r:embed="rId4"/>
          <a:stretch>
            <a:fillRect/>
          </a:stretch>
        </p:blipFill>
        <p:spPr>
          <a:xfrm>
            <a:off x="3360461" y="2124877"/>
            <a:ext cx="1220247" cy="1214827"/>
          </a:xfrm>
          <a:prstGeom prst="rect">
            <a:avLst/>
          </a:prstGeom>
        </p:spPr>
      </p:pic>
      <p:pic>
        <p:nvPicPr>
          <p:cNvPr id="55" name="Picture 6" descr="A picture containing photo, black, white, sitting&#10;&#10;Description generated with very high confidence">
            <a:extLst>
              <a:ext uri="{FF2B5EF4-FFF2-40B4-BE49-F238E27FC236}">
                <a16:creationId xmlns:a16="http://schemas.microsoft.com/office/drawing/2014/main" id="{B7D6BBEE-2A9E-45BA-8D63-36FC7F9CB546}"/>
              </a:ext>
            </a:extLst>
          </p:cNvPr>
          <p:cNvPicPr>
            <a:picLocks noChangeAspect="1"/>
          </p:cNvPicPr>
          <p:nvPr/>
        </p:nvPicPr>
        <p:blipFill>
          <a:blip r:embed="rId4"/>
          <a:stretch>
            <a:fillRect/>
          </a:stretch>
        </p:blipFill>
        <p:spPr>
          <a:xfrm>
            <a:off x="4768229" y="3597216"/>
            <a:ext cx="1220247" cy="1214827"/>
          </a:xfrm>
          <a:prstGeom prst="rect">
            <a:avLst/>
          </a:prstGeom>
        </p:spPr>
      </p:pic>
      <p:pic>
        <p:nvPicPr>
          <p:cNvPr id="57" name="Picture 6" descr="A picture containing photo, black, white, sitting&#10;&#10;Description generated with very high confidence">
            <a:extLst>
              <a:ext uri="{FF2B5EF4-FFF2-40B4-BE49-F238E27FC236}">
                <a16:creationId xmlns:a16="http://schemas.microsoft.com/office/drawing/2014/main" id="{E29B7D36-6F2C-48A4-8A64-BD96934D5D4F}"/>
              </a:ext>
            </a:extLst>
          </p:cNvPr>
          <p:cNvPicPr>
            <a:picLocks noChangeAspect="1"/>
          </p:cNvPicPr>
          <p:nvPr/>
        </p:nvPicPr>
        <p:blipFill>
          <a:blip r:embed="rId4"/>
          <a:stretch>
            <a:fillRect/>
          </a:stretch>
        </p:blipFill>
        <p:spPr>
          <a:xfrm>
            <a:off x="6201818" y="652539"/>
            <a:ext cx="1220247" cy="1214827"/>
          </a:xfrm>
          <a:prstGeom prst="rect">
            <a:avLst/>
          </a:prstGeom>
        </p:spPr>
      </p:pic>
      <p:pic>
        <p:nvPicPr>
          <p:cNvPr id="59" name="Picture 6" descr="A picture containing photo, black, white, sitting&#10;&#10;Description generated with very high confidence">
            <a:extLst>
              <a:ext uri="{FF2B5EF4-FFF2-40B4-BE49-F238E27FC236}">
                <a16:creationId xmlns:a16="http://schemas.microsoft.com/office/drawing/2014/main" id="{AEFEED8A-C46A-476B-AF94-79E2E8F02EC3}"/>
              </a:ext>
            </a:extLst>
          </p:cNvPr>
          <p:cNvPicPr>
            <a:picLocks noChangeAspect="1"/>
          </p:cNvPicPr>
          <p:nvPr/>
        </p:nvPicPr>
        <p:blipFill>
          <a:blip r:embed="rId4"/>
          <a:stretch>
            <a:fillRect/>
          </a:stretch>
        </p:blipFill>
        <p:spPr>
          <a:xfrm>
            <a:off x="3347549" y="5069555"/>
            <a:ext cx="1220247" cy="1214827"/>
          </a:xfrm>
          <a:prstGeom prst="rect">
            <a:avLst/>
          </a:prstGeom>
        </p:spPr>
      </p:pic>
      <p:pic>
        <p:nvPicPr>
          <p:cNvPr id="61" name="Picture 6" descr="A picture containing photo, black, white, sitting&#10;&#10;Description generated with very high confidence">
            <a:extLst>
              <a:ext uri="{FF2B5EF4-FFF2-40B4-BE49-F238E27FC236}">
                <a16:creationId xmlns:a16="http://schemas.microsoft.com/office/drawing/2014/main" id="{BF0C7E6C-F79C-4970-9F09-570B7BA414C9}"/>
              </a:ext>
            </a:extLst>
          </p:cNvPr>
          <p:cNvPicPr>
            <a:picLocks noChangeAspect="1"/>
          </p:cNvPicPr>
          <p:nvPr/>
        </p:nvPicPr>
        <p:blipFill>
          <a:blip r:embed="rId4"/>
          <a:stretch>
            <a:fillRect/>
          </a:stretch>
        </p:blipFill>
        <p:spPr>
          <a:xfrm>
            <a:off x="4768225" y="5069555"/>
            <a:ext cx="1220247" cy="1214827"/>
          </a:xfrm>
          <a:prstGeom prst="rect">
            <a:avLst/>
          </a:prstGeom>
        </p:spPr>
      </p:pic>
      <p:pic>
        <p:nvPicPr>
          <p:cNvPr id="63" name="Picture 6" descr="A picture containing photo, black, white, sitting&#10;&#10;Description generated with very high confidence">
            <a:extLst>
              <a:ext uri="{FF2B5EF4-FFF2-40B4-BE49-F238E27FC236}">
                <a16:creationId xmlns:a16="http://schemas.microsoft.com/office/drawing/2014/main" id="{A3D8301F-34A2-4E2E-9FA7-AB9667996766}"/>
              </a:ext>
            </a:extLst>
          </p:cNvPr>
          <p:cNvPicPr>
            <a:picLocks noChangeAspect="1"/>
          </p:cNvPicPr>
          <p:nvPr/>
        </p:nvPicPr>
        <p:blipFill>
          <a:blip r:embed="rId4"/>
          <a:stretch>
            <a:fillRect/>
          </a:stretch>
        </p:blipFill>
        <p:spPr>
          <a:xfrm>
            <a:off x="6201821" y="5069555"/>
            <a:ext cx="1220247" cy="1214827"/>
          </a:xfrm>
          <a:prstGeom prst="rect">
            <a:avLst/>
          </a:prstGeom>
        </p:spPr>
      </p:pic>
      <p:pic>
        <p:nvPicPr>
          <p:cNvPr id="65" name="Picture 6" descr="A picture containing photo, black, white, sitting&#10;&#10;Description generated with very high confidence">
            <a:extLst>
              <a:ext uri="{FF2B5EF4-FFF2-40B4-BE49-F238E27FC236}">
                <a16:creationId xmlns:a16="http://schemas.microsoft.com/office/drawing/2014/main" id="{C9DB3AD3-8A4C-44C3-B037-15DF25109D7E}"/>
              </a:ext>
            </a:extLst>
          </p:cNvPr>
          <p:cNvPicPr>
            <a:picLocks noChangeAspect="1"/>
          </p:cNvPicPr>
          <p:nvPr/>
        </p:nvPicPr>
        <p:blipFill>
          <a:blip r:embed="rId4"/>
          <a:stretch>
            <a:fillRect/>
          </a:stretch>
        </p:blipFill>
        <p:spPr>
          <a:xfrm>
            <a:off x="7622497" y="5069554"/>
            <a:ext cx="1220247" cy="1214827"/>
          </a:xfrm>
          <a:prstGeom prst="rect">
            <a:avLst/>
          </a:prstGeom>
        </p:spPr>
      </p:pic>
      <p:sp>
        <p:nvSpPr>
          <p:cNvPr id="11" name="Sous-titre 2">
            <a:extLst>
              <a:ext uri="{FF2B5EF4-FFF2-40B4-BE49-F238E27FC236}">
                <a16:creationId xmlns:a16="http://schemas.microsoft.com/office/drawing/2014/main" id="{1EE53E63-692C-4A15-A1A1-CD9B3348DCF0}"/>
              </a:ext>
            </a:extLst>
          </p:cNvPr>
          <p:cNvSpPr txBox="1">
            <a:spLocks/>
          </p:cNvSpPr>
          <p:nvPr/>
        </p:nvSpPr>
        <p:spPr>
          <a:xfrm>
            <a:off x="1153612" y="1546322"/>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Coups</a:t>
            </a:r>
          </a:p>
          <a:p>
            <a:pPr marL="0" indent="0" algn="ctr">
              <a:buNone/>
            </a:pPr>
            <a:r>
              <a:rPr lang="de-DE" sz="2000">
                <a:latin typeface="Times New Roman"/>
                <a:cs typeface="Times New Roman"/>
              </a:rPr>
              <a:t>23</a:t>
            </a:r>
          </a:p>
        </p:txBody>
      </p:sp>
      <p:sp>
        <p:nvSpPr>
          <p:cNvPr id="52" name="Sous-titre 2">
            <a:extLst>
              <a:ext uri="{FF2B5EF4-FFF2-40B4-BE49-F238E27FC236}">
                <a16:creationId xmlns:a16="http://schemas.microsoft.com/office/drawing/2014/main" id="{017A8887-9206-454A-B5BC-A7D493FE214B}"/>
              </a:ext>
            </a:extLst>
          </p:cNvPr>
          <p:cNvSpPr txBox="1">
            <a:spLocks/>
          </p:cNvSpPr>
          <p:nvPr/>
        </p:nvSpPr>
        <p:spPr>
          <a:xfrm>
            <a:off x="1153612" y="3987306"/>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Temps</a:t>
            </a:r>
          </a:p>
          <a:p>
            <a:pPr marL="0" indent="0" algn="ctr">
              <a:buNone/>
            </a:pPr>
            <a:r>
              <a:rPr lang="de-DE" sz="2000">
                <a:latin typeface="Times New Roman"/>
                <a:cs typeface="Times New Roman"/>
              </a:rPr>
              <a:t>54 s</a:t>
            </a:r>
          </a:p>
        </p:txBody>
      </p:sp>
      <p:sp>
        <p:nvSpPr>
          <p:cNvPr id="2" name="Sous-titre 2">
            <a:extLst>
              <a:ext uri="{FF2B5EF4-FFF2-40B4-BE49-F238E27FC236}">
                <a16:creationId xmlns:a16="http://schemas.microsoft.com/office/drawing/2014/main" id="{B1D9B6EF-F65B-4341-B83B-DB0657063C0E}"/>
              </a:ext>
            </a:extLst>
          </p:cNvPr>
          <p:cNvSpPr txBox="1">
            <a:spLocks/>
          </p:cNvSpPr>
          <p:nvPr/>
        </p:nvSpPr>
        <p:spPr>
          <a:xfrm>
            <a:off x="8954427" y="1184695"/>
            <a:ext cx="2374751" cy="1617945"/>
          </a:xfrm>
          <a:prstGeom prst="rect">
            <a:avLst/>
          </a:prstGeom>
        </p:spPr>
        <p:txBody>
          <a:bodyPr vert="horz" lIns="91440" tIns="45720" rIns="91440" bIns="45720" rtlCol="0" anchor="b">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Votre adversaire a terminé sa partie, il vous reste</a:t>
            </a:r>
            <a:endParaRPr lang="en-US"/>
          </a:p>
          <a:p>
            <a:pPr marL="0" indent="0" algn="ctr">
              <a:buNone/>
            </a:pPr>
            <a:endParaRPr lang="de-DE">
              <a:latin typeface="Calibri"/>
              <a:cs typeface="Calibri"/>
            </a:endParaRPr>
          </a:p>
          <a:p>
            <a:pPr marL="0" indent="0" algn="ctr">
              <a:buNone/>
            </a:pPr>
            <a:r>
              <a:rPr lang="de-DE" sz="2000">
                <a:latin typeface="Times New Roman"/>
                <a:cs typeface="Times New Roman"/>
              </a:rPr>
              <a:t>20 secondes </a:t>
            </a:r>
            <a:endParaRPr lang="de-DE">
              <a:latin typeface="Calibri"/>
              <a:cs typeface="Calibri"/>
            </a:endParaRPr>
          </a:p>
        </p:txBody>
      </p:sp>
      <p:sp>
        <p:nvSpPr>
          <p:cNvPr id="4" name="Sous-titre 2">
            <a:extLst>
              <a:ext uri="{FF2B5EF4-FFF2-40B4-BE49-F238E27FC236}">
                <a16:creationId xmlns:a16="http://schemas.microsoft.com/office/drawing/2014/main" id="{74FC10C0-2D2D-4141-B3E7-B2094F4A65A5}"/>
              </a:ext>
            </a:extLst>
          </p:cNvPr>
          <p:cNvSpPr txBox="1">
            <a:spLocks/>
          </p:cNvSpPr>
          <p:nvPr/>
        </p:nvSpPr>
        <p:spPr>
          <a:xfrm>
            <a:off x="9225639" y="3690256"/>
            <a:ext cx="1845226" cy="41682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de-DE" sz="2000">
                <a:latin typeface="Times New Roman"/>
                <a:cs typeface="Times New Roman"/>
              </a:rPr>
              <a:t>Abandonner</a:t>
            </a:r>
          </a:p>
        </p:txBody>
      </p:sp>
      <p:sp>
        <p:nvSpPr>
          <p:cNvPr id="6" name="Sous-titre 2">
            <a:extLst>
              <a:ext uri="{FF2B5EF4-FFF2-40B4-BE49-F238E27FC236}">
                <a16:creationId xmlns:a16="http://schemas.microsoft.com/office/drawing/2014/main" id="{705451E0-4306-4792-9E36-58F154E7E494}"/>
              </a:ext>
            </a:extLst>
          </p:cNvPr>
          <p:cNvSpPr txBox="1">
            <a:spLocks/>
          </p:cNvSpPr>
          <p:nvPr/>
        </p:nvSpPr>
        <p:spPr>
          <a:xfrm>
            <a:off x="417443" y="2760357"/>
            <a:ext cx="2658886" cy="68804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(Après avoir gagner) Vous avez gagné !</a:t>
            </a:r>
          </a:p>
        </p:txBody>
      </p:sp>
      <p:sp>
        <p:nvSpPr>
          <p:cNvPr id="8" name="Arrow: Left 7">
            <a:extLst>
              <a:ext uri="{FF2B5EF4-FFF2-40B4-BE49-F238E27FC236}">
                <a16:creationId xmlns:a16="http://schemas.microsoft.com/office/drawing/2014/main" id="{27ED5C1D-CFA4-41DB-88DD-B5C875C8A8F9}"/>
              </a:ext>
            </a:extLst>
          </p:cNvPr>
          <p:cNvSpPr/>
          <p:nvPr/>
        </p:nvSpPr>
        <p:spPr>
          <a:xfrm>
            <a:off x="1202693" y="3490191"/>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627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C5E6CFF1-2F42-4E10-9A97-F116F46F53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E2A2DEB6-11AC-460B-8E83-9FE6E8DF48DD}"/>
              </a:ext>
            </a:extLst>
          </p:cNvPr>
          <p:cNvPicPr>
            <a:picLocks noChangeAspect="1"/>
          </p:cNvPicPr>
          <p:nvPr/>
        </p:nvPicPr>
        <p:blipFill rotWithShape="1">
          <a:blip r:embed="rId2">
            <a:alphaModFix amt="35000"/>
            <a:extLst/>
          </a:blip>
          <a:srcRect t="8081" b="7649"/>
          <a:stretch/>
        </p:blipFill>
        <p:spPr>
          <a:xfrm>
            <a:off x="20" y="1"/>
            <a:ext cx="12191980" cy="6857999"/>
          </a:xfrm>
          <a:prstGeom prst="rect">
            <a:avLst/>
          </a:prstGeom>
        </p:spPr>
      </p:pic>
      <p:sp>
        <p:nvSpPr>
          <p:cNvPr id="6" name="Sous-titre 2">
            <a:extLst>
              <a:ext uri="{FF2B5EF4-FFF2-40B4-BE49-F238E27FC236}">
                <a16:creationId xmlns:a16="http://schemas.microsoft.com/office/drawing/2014/main" id="{AF1F75D9-E204-4FA9-84AD-6396DDBB1500}"/>
              </a:ext>
            </a:extLst>
          </p:cNvPr>
          <p:cNvSpPr txBox="1">
            <a:spLocks/>
          </p:cNvSpPr>
          <p:nvPr/>
        </p:nvSpPr>
        <p:spPr>
          <a:xfrm>
            <a:off x="5157343" y="810157"/>
            <a:ext cx="1871058"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b="1">
                <a:latin typeface="Times New Roman"/>
                <a:cs typeface="Times New Roman"/>
              </a:rPr>
              <a:t>Inscription</a:t>
            </a:r>
          </a:p>
        </p:txBody>
      </p:sp>
      <p:sp>
        <p:nvSpPr>
          <p:cNvPr id="3" name="Sous-titre 2">
            <a:extLst>
              <a:ext uri="{FF2B5EF4-FFF2-40B4-BE49-F238E27FC236}">
                <a16:creationId xmlns:a16="http://schemas.microsoft.com/office/drawing/2014/main" id="{E9460701-EB9B-4EEA-8F49-C398039EC0E4}"/>
              </a:ext>
            </a:extLst>
          </p:cNvPr>
          <p:cNvSpPr txBox="1">
            <a:spLocks/>
          </p:cNvSpPr>
          <p:nvPr/>
        </p:nvSpPr>
        <p:spPr>
          <a:xfrm>
            <a:off x="3407576" y="2681296"/>
            <a:ext cx="2155194" cy="520146"/>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2500">
                <a:latin typeface="Times New Roman"/>
                <a:cs typeface="Times New Roman"/>
              </a:rPr>
              <a:t>Identifiant :</a:t>
            </a:r>
            <a:endParaRPr lang="en-US">
              <a:cs typeface="Calibri"/>
            </a:endParaRPr>
          </a:p>
        </p:txBody>
      </p:sp>
      <p:sp>
        <p:nvSpPr>
          <p:cNvPr id="4" name="Sous-titre 2">
            <a:extLst>
              <a:ext uri="{FF2B5EF4-FFF2-40B4-BE49-F238E27FC236}">
                <a16:creationId xmlns:a16="http://schemas.microsoft.com/office/drawing/2014/main" id="{E0612FFE-A1A9-4484-82F7-EE2BF9048CFB}"/>
              </a:ext>
            </a:extLst>
          </p:cNvPr>
          <p:cNvSpPr txBox="1">
            <a:spLocks/>
          </p:cNvSpPr>
          <p:nvPr/>
        </p:nvSpPr>
        <p:spPr>
          <a:xfrm>
            <a:off x="3407576" y="3169452"/>
            <a:ext cx="2155194" cy="520146"/>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2500">
                <a:latin typeface="Times New Roman"/>
                <a:cs typeface="Times New Roman"/>
              </a:rPr>
              <a:t>Mot de passe :</a:t>
            </a:r>
            <a:endParaRPr lang="en-US">
              <a:cs typeface="Calibri"/>
            </a:endParaRPr>
          </a:p>
        </p:txBody>
      </p:sp>
      <p:sp>
        <p:nvSpPr>
          <p:cNvPr id="16" name="Sous-titre 2">
            <a:extLst>
              <a:ext uri="{FF2B5EF4-FFF2-40B4-BE49-F238E27FC236}">
                <a16:creationId xmlns:a16="http://schemas.microsoft.com/office/drawing/2014/main" id="{F7D65204-C4A7-4847-BF0D-EB4E6F499E79}"/>
              </a:ext>
            </a:extLst>
          </p:cNvPr>
          <p:cNvSpPr txBox="1">
            <a:spLocks/>
          </p:cNvSpPr>
          <p:nvPr/>
        </p:nvSpPr>
        <p:spPr>
          <a:xfrm>
            <a:off x="3407576" y="3740952"/>
            <a:ext cx="2155194" cy="520146"/>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2500">
                <a:latin typeface="Times New Roman"/>
                <a:cs typeface="Times New Roman"/>
              </a:rPr>
              <a:t>Mot de passe :</a:t>
            </a:r>
            <a:endParaRPr lang="en-US">
              <a:cs typeface="Calibri"/>
            </a:endParaRPr>
          </a:p>
        </p:txBody>
      </p:sp>
      <p:sp>
        <p:nvSpPr>
          <p:cNvPr id="13" name="Rectangle 12">
            <a:extLst>
              <a:ext uri="{FF2B5EF4-FFF2-40B4-BE49-F238E27FC236}">
                <a16:creationId xmlns:a16="http://schemas.microsoft.com/office/drawing/2014/main" id="{B8AE782F-3897-47CA-85A0-3625F8E760A1}"/>
              </a:ext>
            </a:extLst>
          </p:cNvPr>
          <p:cNvSpPr/>
          <p:nvPr/>
        </p:nvSpPr>
        <p:spPr>
          <a:xfrm>
            <a:off x="5668873" y="2780895"/>
            <a:ext cx="1702230"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92A342-B561-40A3-B81D-ED51B7496510}"/>
              </a:ext>
            </a:extLst>
          </p:cNvPr>
          <p:cNvSpPr/>
          <p:nvPr/>
        </p:nvSpPr>
        <p:spPr>
          <a:xfrm>
            <a:off x="5668872" y="3316676"/>
            <a:ext cx="1702230"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A55F453-EA8B-47A6-9EC2-7BDFE7ACCAFC}"/>
              </a:ext>
            </a:extLst>
          </p:cNvPr>
          <p:cNvSpPr/>
          <p:nvPr/>
        </p:nvSpPr>
        <p:spPr>
          <a:xfrm>
            <a:off x="5668872" y="3840551"/>
            <a:ext cx="1702230"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655789-5868-4E5E-91A0-A873073711C6}"/>
              </a:ext>
            </a:extLst>
          </p:cNvPr>
          <p:cNvSpPr/>
          <p:nvPr/>
        </p:nvSpPr>
        <p:spPr>
          <a:xfrm>
            <a:off x="4579744" y="4553918"/>
            <a:ext cx="1740976" cy="501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Times New Roman"/>
                <a:cs typeface="Times New Roman"/>
              </a:rPr>
              <a:t>Connexion</a:t>
            </a:r>
          </a:p>
        </p:txBody>
      </p:sp>
      <p:sp>
        <p:nvSpPr>
          <p:cNvPr id="7" name="Arrow: Left 6">
            <a:extLst>
              <a:ext uri="{FF2B5EF4-FFF2-40B4-BE49-F238E27FC236}">
                <a16:creationId xmlns:a16="http://schemas.microsoft.com/office/drawing/2014/main" id="{9C921B74-7EC0-4584-B1A1-85ED8DA7581F}"/>
              </a:ext>
            </a:extLst>
          </p:cNvPr>
          <p:cNvSpPr/>
          <p:nvPr/>
        </p:nvSpPr>
        <p:spPr>
          <a:xfrm>
            <a:off x="259879" y="209717"/>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97478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18" descr="A picture containing black, sitting, nature, photo&#10;&#10;Description generated with very high confidence">
            <a:extLst>
              <a:ext uri="{FF2B5EF4-FFF2-40B4-BE49-F238E27FC236}">
                <a16:creationId xmlns:a16="http://schemas.microsoft.com/office/drawing/2014/main" id="{088BB6B8-BB6A-474D-AD3D-3F6E6139B051}"/>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6" name="Rectangle 5">
            <a:extLst>
              <a:ext uri="{FF2B5EF4-FFF2-40B4-BE49-F238E27FC236}">
                <a16:creationId xmlns:a16="http://schemas.microsoft.com/office/drawing/2014/main" id="{5FEAEF8D-91BC-405A-B66B-DA4D3A21F3BA}"/>
              </a:ext>
            </a:extLst>
          </p:cNvPr>
          <p:cNvSpPr/>
          <p:nvPr/>
        </p:nvSpPr>
        <p:spPr>
          <a:xfrm>
            <a:off x="7644909" y="2057641"/>
            <a:ext cx="2309246" cy="12243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Lobby Solo</a:t>
            </a:r>
            <a:endParaRPr lang="en-US">
              <a:cs typeface="Calibri"/>
            </a:endParaRPr>
          </a:p>
        </p:txBody>
      </p:sp>
      <p:sp>
        <p:nvSpPr>
          <p:cNvPr id="12" name="Rectangle 11">
            <a:extLst>
              <a:ext uri="{FF2B5EF4-FFF2-40B4-BE49-F238E27FC236}">
                <a16:creationId xmlns:a16="http://schemas.microsoft.com/office/drawing/2014/main" id="{357898F7-59E1-4879-94D5-4F6E8137AA92}"/>
              </a:ext>
            </a:extLst>
          </p:cNvPr>
          <p:cNvSpPr/>
          <p:nvPr/>
        </p:nvSpPr>
        <p:spPr>
          <a:xfrm>
            <a:off x="7644909" y="3859116"/>
            <a:ext cx="2309246" cy="12243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Lobby Multijoueur</a:t>
            </a:r>
          </a:p>
        </p:txBody>
      </p:sp>
      <p:sp>
        <p:nvSpPr>
          <p:cNvPr id="14" name="Sous-titre 2">
            <a:extLst>
              <a:ext uri="{FF2B5EF4-FFF2-40B4-BE49-F238E27FC236}">
                <a16:creationId xmlns:a16="http://schemas.microsoft.com/office/drawing/2014/main" id="{2722AA35-646A-4C2F-8BC1-4B95E68E9CF3}"/>
              </a:ext>
            </a:extLst>
          </p:cNvPr>
          <p:cNvSpPr txBox="1">
            <a:spLocks/>
          </p:cNvSpPr>
          <p:nvPr/>
        </p:nvSpPr>
        <p:spPr>
          <a:xfrm>
            <a:off x="5157343" y="810157"/>
            <a:ext cx="1871058"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Menu</a:t>
            </a:r>
          </a:p>
        </p:txBody>
      </p:sp>
      <p:sp>
        <p:nvSpPr>
          <p:cNvPr id="15" name="Rectangle 14">
            <a:extLst>
              <a:ext uri="{FF2B5EF4-FFF2-40B4-BE49-F238E27FC236}">
                <a16:creationId xmlns:a16="http://schemas.microsoft.com/office/drawing/2014/main" id="{7DB21C79-79FC-47FC-85F0-49010D606F37}"/>
              </a:ext>
            </a:extLst>
          </p:cNvPr>
          <p:cNvSpPr/>
          <p:nvPr/>
        </p:nvSpPr>
        <p:spPr>
          <a:xfrm>
            <a:off x="2246332" y="2057640"/>
            <a:ext cx="2309246" cy="12243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Succès</a:t>
            </a:r>
          </a:p>
        </p:txBody>
      </p:sp>
      <p:sp>
        <p:nvSpPr>
          <p:cNvPr id="16" name="Rectangle 15">
            <a:extLst>
              <a:ext uri="{FF2B5EF4-FFF2-40B4-BE49-F238E27FC236}">
                <a16:creationId xmlns:a16="http://schemas.microsoft.com/office/drawing/2014/main" id="{0955240C-7E87-4B69-BB5E-65C0F8420215}"/>
              </a:ext>
            </a:extLst>
          </p:cNvPr>
          <p:cNvSpPr/>
          <p:nvPr/>
        </p:nvSpPr>
        <p:spPr>
          <a:xfrm>
            <a:off x="2246334" y="3852861"/>
            <a:ext cx="2309246" cy="12243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Leaderboard</a:t>
            </a:r>
            <a:endParaRPr lang="en-US" sz="2800" err="1">
              <a:cs typeface="Calibri"/>
            </a:endParaRPr>
          </a:p>
        </p:txBody>
      </p:sp>
      <p:sp>
        <p:nvSpPr>
          <p:cNvPr id="17" name="Sous-titre 2">
            <a:extLst>
              <a:ext uri="{FF2B5EF4-FFF2-40B4-BE49-F238E27FC236}">
                <a16:creationId xmlns:a16="http://schemas.microsoft.com/office/drawing/2014/main" id="{7EA17D41-F993-4B22-B70B-793805AE12AB}"/>
              </a:ext>
            </a:extLst>
          </p:cNvPr>
          <p:cNvSpPr txBox="1">
            <a:spLocks/>
          </p:cNvSpPr>
          <p:nvPr/>
        </p:nvSpPr>
        <p:spPr>
          <a:xfrm>
            <a:off x="197885" y="241885"/>
            <a:ext cx="1871058" cy="520147"/>
          </a:xfrm>
          <a:prstGeom prst="rect">
            <a:avLst/>
          </a:prstGeom>
        </p:spPr>
        <p:txBody>
          <a:bodyPr vert="horz" lIns="91440" tIns="45720" rIns="91440" bIns="45720" rtlCol="0" anchor="b">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a:latin typeface="Times New Roman"/>
                <a:cs typeface="Times New Roman"/>
              </a:rPr>
              <a:t>Déconnexion</a:t>
            </a:r>
          </a:p>
        </p:txBody>
      </p:sp>
      <p:sp>
        <p:nvSpPr>
          <p:cNvPr id="9" name="Sous-titre 2">
            <a:extLst>
              <a:ext uri="{FF2B5EF4-FFF2-40B4-BE49-F238E27FC236}">
                <a16:creationId xmlns:a16="http://schemas.microsoft.com/office/drawing/2014/main" id="{708C0563-D73A-4ECD-9BF3-D92B88953130}"/>
              </a:ext>
            </a:extLst>
          </p:cNvPr>
          <p:cNvSpPr txBox="1">
            <a:spLocks/>
          </p:cNvSpPr>
          <p:nvPr/>
        </p:nvSpPr>
        <p:spPr>
          <a:xfrm>
            <a:off x="9664768" y="241884"/>
            <a:ext cx="1871058"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a:latin typeface="Times New Roman"/>
                <a:cs typeface="Times New Roman"/>
              </a:rPr>
              <a:t>Options</a:t>
            </a:r>
          </a:p>
        </p:txBody>
      </p:sp>
      <p:sp>
        <p:nvSpPr>
          <p:cNvPr id="11" name="Sous-titre 2">
            <a:extLst>
              <a:ext uri="{FF2B5EF4-FFF2-40B4-BE49-F238E27FC236}">
                <a16:creationId xmlns:a16="http://schemas.microsoft.com/office/drawing/2014/main" id="{0FA79908-639E-44D6-B884-F1538FFBCAA5}"/>
              </a:ext>
            </a:extLst>
          </p:cNvPr>
          <p:cNvSpPr txBox="1">
            <a:spLocks/>
          </p:cNvSpPr>
          <p:nvPr/>
        </p:nvSpPr>
        <p:spPr>
          <a:xfrm>
            <a:off x="9664769" y="758494"/>
            <a:ext cx="1871058"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a:latin typeface="Times New Roman"/>
                <a:cs typeface="Times New Roman"/>
              </a:rPr>
              <a:t>Mon Profil</a:t>
            </a:r>
          </a:p>
        </p:txBody>
      </p:sp>
    </p:spTree>
    <p:extLst>
      <p:ext uri="{BB962C8B-B14F-4D97-AF65-F5344CB8AC3E}">
        <p14:creationId xmlns:p14="http://schemas.microsoft.com/office/powerpoint/2010/main" val="23283437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F9DB4191-F4E0-43AC-ACA4-73B173692AC2}"/>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6" name="Sous-titre 2">
            <a:extLst>
              <a:ext uri="{FF2B5EF4-FFF2-40B4-BE49-F238E27FC236}">
                <a16:creationId xmlns:a16="http://schemas.microsoft.com/office/drawing/2014/main" id="{343A7D82-EF29-4099-9EA7-125BC736AAD0}"/>
              </a:ext>
            </a:extLst>
          </p:cNvPr>
          <p:cNvSpPr txBox="1">
            <a:spLocks/>
          </p:cNvSpPr>
          <p:nvPr/>
        </p:nvSpPr>
        <p:spPr>
          <a:xfrm>
            <a:off x="4692394" y="538936"/>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b="1">
              <a:latin typeface="Times New Roman"/>
              <a:cs typeface="Times New Roman"/>
            </a:endParaRPr>
          </a:p>
        </p:txBody>
      </p:sp>
      <p:sp>
        <p:nvSpPr>
          <p:cNvPr id="8" name="Sous-titre 2">
            <a:extLst>
              <a:ext uri="{FF2B5EF4-FFF2-40B4-BE49-F238E27FC236}">
                <a16:creationId xmlns:a16="http://schemas.microsoft.com/office/drawing/2014/main" id="{E6E19127-99E1-48D9-878A-CDEFE2DB3D39}"/>
              </a:ext>
            </a:extLst>
          </p:cNvPr>
          <p:cNvSpPr txBox="1">
            <a:spLocks/>
          </p:cNvSpPr>
          <p:nvPr/>
        </p:nvSpPr>
        <p:spPr>
          <a:xfrm>
            <a:off x="4692395" y="538936"/>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Options</a:t>
            </a:r>
          </a:p>
        </p:txBody>
      </p:sp>
      <p:sp>
        <p:nvSpPr>
          <p:cNvPr id="16" name="Arrow: Left 15">
            <a:extLst>
              <a:ext uri="{FF2B5EF4-FFF2-40B4-BE49-F238E27FC236}">
                <a16:creationId xmlns:a16="http://schemas.microsoft.com/office/drawing/2014/main" id="{49C81170-D8E3-4BCB-AE87-2CE109CB8838}"/>
              </a:ext>
            </a:extLst>
          </p:cNvPr>
          <p:cNvSpPr/>
          <p:nvPr/>
        </p:nvSpPr>
        <p:spPr>
          <a:xfrm>
            <a:off x="259880" y="209717"/>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ous-titre 2">
            <a:extLst>
              <a:ext uri="{FF2B5EF4-FFF2-40B4-BE49-F238E27FC236}">
                <a16:creationId xmlns:a16="http://schemas.microsoft.com/office/drawing/2014/main" id="{313142E0-9362-498E-BB74-0875EAEEC5E0}"/>
              </a:ext>
            </a:extLst>
          </p:cNvPr>
          <p:cNvSpPr txBox="1">
            <a:spLocks/>
          </p:cNvSpPr>
          <p:nvPr/>
        </p:nvSpPr>
        <p:spPr>
          <a:xfrm>
            <a:off x="3323375" y="1869207"/>
            <a:ext cx="1871058"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400">
                <a:latin typeface="Times New Roman"/>
                <a:cs typeface="Times New Roman"/>
              </a:rPr>
              <a:t>Musique</a:t>
            </a:r>
          </a:p>
        </p:txBody>
      </p:sp>
      <p:sp>
        <p:nvSpPr>
          <p:cNvPr id="4" name="Rectangle 3">
            <a:extLst>
              <a:ext uri="{FF2B5EF4-FFF2-40B4-BE49-F238E27FC236}">
                <a16:creationId xmlns:a16="http://schemas.microsoft.com/office/drawing/2014/main" id="{12A15575-F6E9-41B1-BE8C-E3BCCA7F6AF0}"/>
              </a:ext>
            </a:extLst>
          </p:cNvPr>
          <p:cNvSpPr/>
          <p:nvPr/>
        </p:nvSpPr>
        <p:spPr>
          <a:xfrm>
            <a:off x="3727344" y="2590800"/>
            <a:ext cx="475282" cy="4236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ous-titre 2">
            <a:extLst>
              <a:ext uri="{FF2B5EF4-FFF2-40B4-BE49-F238E27FC236}">
                <a16:creationId xmlns:a16="http://schemas.microsoft.com/office/drawing/2014/main" id="{FF7E6960-F574-456B-A9F6-92BCA989A90D}"/>
              </a:ext>
            </a:extLst>
          </p:cNvPr>
          <p:cNvSpPr txBox="1">
            <a:spLocks/>
          </p:cNvSpPr>
          <p:nvPr/>
        </p:nvSpPr>
        <p:spPr>
          <a:xfrm>
            <a:off x="3465442" y="3057408"/>
            <a:ext cx="992821" cy="48140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800">
                <a:latin typeface="Times New Roman"/>
                <a:cs typeface="Times New Roman"/>
              </a:rPr>
              <a:t>Min</a:t>
            </a:r>
          </a:p>
        </p:txBody>
      </p:sp>
      <p:sp>
        <p:nvSpPr>
          <p:cNvPr id="13" name="Sous-titre 2">
            <a:extLst>
              <a:ext uri="{FF2B5EF4-FFF2-40B4-BE49-F238E27FC236}">
                <a16:creationId xmlns:a16="http://schemas.microsoft.com/office/drawing/2014/main" id="{FD8129D2-293D-41C3-B21C-2F64922DF1B6}"/>
              </a:ext>
            </a:extLst>
          </p:cNvPr>
          <p:cNvSpPr txBox="1">
            <a:spLocks/>
          </p:cNvSpPr>
          <p:nvPr/>
        </p:nvSpPr>
        <p:spPr>
          <a:xfrm>
            <a:off x="6603848" y="3057407"/>
            <a:ext cx="992821" cy="48140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800">
                <a:latin typeface="Times New Roman"/>
                <a:cs typeface="Times New Roman"/>
              </a:rPr>
              <a:t>Max</a:t>
            </a:r>
          </a:p>
        </p:txBody>
      </p:sp>
      <p:sp>
        <p:nvSpPr>
          <p:cNvPr id="14" name="Sous-titre 2">
            <a:extLst>
              <a:ext uri="{FF2B5EF4-FFF2-40B4-BE49-F238E27FC236}">
                <a16:creationId xmlns:a16="http://schemas.microsoft.com/office/drawing/2014/main" id="{E45B92BC-8C59-4E57-B76F-BC701E3B6D46}"/>
              </a:ext>
            </a:extLst>
          </p:cNvPr>
          <p:cNvSpPr txBox="1">
            <a:spLocks/>
          </p:cNvSpPr>
          <p:nvPr/>
        </p:nvSpPr>
        <p:spPr>
          <a:xfrm>
            <a:off x="4072459" y="2540799"/>
            <a:ext cx="2749295" cy="46848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Couper la musique</a:t>
            </a:r>
          </a:p>
        </p:txBody>
      </p:sp>
      <p:sp>
        <p:nvSpPr>
          <p:cNvPr id="15" name="Rectangle 14">
            <a:extLst>
              <a:ext uri="{FF2B5EF4-FFF2-40B4-BE49-F238E27FC236}">
                <a16:creationId xmlns:a16="http://schemas.microsoft.com/office/drawing/2014/main" id="{C6DA8D39-7D36-43DE-BB81-9674C61A4323}"/>
              </a:ext>
            </a:extLst>
          </p:cNvPr>
          <p:cNvSpPr/>
          <p:nvPr/>
        </p:nvSpPr>
        <p:spPr>
          <a:xfrm>
            <a:off x="4373107" y="3171986"/>
            <a:ext cx="2335077" cy="30738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45EEC7-1106-4FDB-8C8E-58D2788D38D8}"/>
              </a:ext>
            </a:extLst>
          </p:cNvPr>
          <p:cNvSpPr/>
          <p:nvPr/>
        </p:nvSpPr>
        <p:spPr>
          <a:xfrm>
            <a:off x="6065005" y="3120325"/>
            <a:ext cx="475282" cy="4236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8E75B0E4-36E7-47CA-A997-46AFCF458F17}"/>
              </a:ext>
            </a:extLst>
          </p:cNvPr>
          <p:cNvPicPr>
            <a:picLocks noChangeAspect="1"/>
          </p:cNvPicPr>
          <p:nvPr/>
        </p:nvPicPr>
        <p:blipFill>
          <a:blip r:embed="rId3"/>
          <a:stretch>
            <a:fillRect/>
          </a:stretch>
        </p:blipFill>
        <p:spPr>
          <a:xfrm>
            <a:off x="6131431" y="3296534"/>
            <a:ext cx="629728" cy="557842"/>
          </a:xfrm>
          <a:prstGeom prst="rect">
            <a:avLst/>
          </a:prstGeom>
        </p:spPr>
      </p:pic>
    </p:spTree>
    <p:extLst>
      <p:ext uri="{BB962C8B-B14F-4D97-AF65-F5344CB8AC3E}">
        <p14:creationId xmlns:p14="http://schemas.microsoft.com/office/powerpoint/2010/main" val="39085985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F9DB4191-F4E0-43AC-ACA4-73B173692AC2}"/>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6" name="Sous-titre 2">
            <a:extLst>
              <a:ext uri="{FF2B5EF4-FFF2-40B4-BE49-F238E27FC236}">
                <a16:creationId xmlns:a16="http://schemas.microsoft.com/office/drawing/2014/main" id="{343A7D82-EF29-4099-9EA7-125BC736AAD0}"/>
              </a:ext>
            </a:extLst>
          </p:cNvPr>
          <p:cNvSpPr txBox="1">
            <a:spLocks/>
          </p:cNvSpPr>
          <p:nvPr/>
        </p:nvSpPr>
        <p:spPr>
          <a:xfrm>
            <a:off x="4692394" y="538936"/>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b="1">
              <a:latin typeface="Times New Roman"/>
              <a:cs typeface="Times New Roman"/>
            </a:endParaRPr>
          </a:p>
        </p:txBody>
      </p:sp>
      <p:sp>
        <p:nvSpPr>
          <p:cNvPr id="8" name="Sous-titre 2">
            <a:extLst>
              <a:ext uri="{FF2B5EF4-FFF2-40B4-BE49-F238E27FC236}">
                <a16:creationId xmlns:a16="http://schemas.microsoft.com/office/drawing/2014/main" id="{E6E19127-99E1-48D9-878A-CDEFE2DB3D39}"/>
              </a:ext>
            </a:extLst>
          </p:cNvPr>
          <p:cNvSpPr txBox="1">
            <a:spLocks/>
          </p:cNvSpPr>
          <p:nvPr/>
        </p:nvSpPr>
        <p:spPr>
          <a:xfrm>
            <a:off x="4692395" y="538936"/>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Mon Profil</a:t>
            </a:r>
          </a:p>
        </p:txBody>
      </p:sp>
      <p:sp>
        <p:nvSpPr>
          <p:cNvPr id="16" name="Arrow: Left 15">
            <a:extLst>
              <a:ext uri="{FF2B5EF4-FFF2-40B4-BE49-F238E27FC236}">
                <a16:creationId xmlns:a16="http://schemas.microsoft.com/office/drawing/2014/main" id="{49C81170-D8E3-4BCB-AE87-2CE109CB8838}"/>
              </a:ext>
            </a:extLst>
          </p:cNvPr>
          <p:cNvSpPr/>
          <p:nvPr/>
        </p:nvSpPr>
        <p:spPr>
          <a:xfrm>
            <a:off x="259880" y="209717"/>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BDF1787-1DC4-43C0-9FAF-BDB23D721E53}"/>
              </a:ext>
            </a:extLst>
          </p:cNvPr>
          <p:cNvSpPr/>
          <p:nvPr/>
        </p:nvSpPr>
        <p:spPr>
          <a:xfrm>
            <a:off x="3288221" y="1970868"/>
            <a:ext cx="1883044" cy="3019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a:p>
            <a:pPr algn="ctr"/>
            <a:r>
              <a:rPr lang="en-US">
                <a:cs typeface="Calibri"/>
              </a:rPr>
              <a:t>Laieon</a:t>
            </a:r>
          </a:p>
          <a:p>
            <a:pPr algn="ctr"/>
            <a:endParaRPr lang="en-US">
              <a:cs typeface="Calibri"/>
            </a:endParaRPr>
          </a:p>
          <a:p>
            <a:pPr algn="ctr"/>
            <a:r>
              <a:rPr lang="en-US">
                <a:cs typeface="Calibri"/>
              </a:rPr>
              <a:t>3x3</a:t>
            </a:r>
            <a:endParaRPr lang="en-US"/>
          </a:p>
          <a:p>
            <a:pPr algn="ctr"/>
            <a:r>
              <a:rPr lang="en-US">
                <a:cs typeface="Calibri"/>
              </a:rPr>
              <a:t>15 V 5 D</a:t>
            </a:r>
          </a:p>
          <a:p>
            <a:pPr algn="ctr"/>
            <a:r>
              <a:rPr lang="en-US" sz="1400">
                <a:cs typeface="Calibri"/>
              </a:rPr>
              <a:t>TC 6 c</a:t>
            </a:r>
          </a:p>
          <a:p>
            <a:pPr algn="ctr"/>
            <a:r>
              <a:rPr lang="en-US" sz="1400">
                <a:cs typeface="Calibri"/>
              </a:rPr>
              <a:t>TT 5,5 s</a:t>
            </a:r>
          </a:p>
          <a:p>
            <a:pPr algn="ctr"/>
            <a:endParaRPr lang="en-US">
              <a:cs typeface="Calibri"/>
            </a:endParaRPr>
          </a:p>
          <a:p>
            <a:pPr algn="ctr"/>
            <a:r>
              <a:rPr lang="en-US">
                <a:cs typeface="Calibri"/>
              </a:rPr>
              <a:t>4x4</a:t>
            </a:r>
          </a:p>
          <a:p>
            <a:pPr algn="ctr"/>
            <a:r>
              <a:rPr lang="en-US">
                <a:cs typeface="Calibri"/>
              </a:rPr>
              <a:t>22 V 12 D</a:t>
            </a:r>
          </a:p>
          <a:p>
            <a:pPr algn="ctr"/>
            <a:r>
              <a:rPr lang="en-US" sz="1400">
                <a:cs typeface="Calibri"/>
              </a:rPr>
              <a:t>TC 18 c</a:t>
            </a:r>
          </a:p>
          <a:p>
            <a:pPr algn="ctr"/>
            <a:r>
              <a:rPr lang="en-US" sz="1400">
                <a:cs typeface="Calibri"/>
              </a:rPr>
              <a:t>TT 54 s</a:t>
            </a:r>
          </a:p>
          <a:p>
            <a:endParaRPr lang="en-US">
              <a:cs typeface="Calibri"/>
            </a:endParaRPr>
          </a:p>
        </p:txBody>
      </p:sp>
      <p:sp>
        <p:nvSpPr>
          <p:cNvPr id="9" name="Rectangle 8">
            <a:extLst>
              <a:ext uri="{FF2B5EF4-FFF2-40B4-BE49-F238E27FC236}">
                <a16:creationId xmlns:a16="http://schemas.microsoft.com/office/drawing/2014/main" id="{6506BA5B-6BDE-45F3-ACBC-5A0D07B62D57}"/>
              </a:ext>
            </a:extLst>
          </p:cNvPr>
          <p:cNvSpPr/>
          <p:nvPr/>
        </p:nvSpPr>
        <p:spPr>
          <a:xfrm>
            <a:off x="3288221" y="2500389"/>
            <a:ext cx="1883044" cy="8782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906E-5DD0-4D29-8B5B-A5F78847C669}"/>
              </a:ext>
            </a:extLst>
          </p:cNvPr>
          <p:cNvSpPr/>
          <p:nvPr/>
        </p:nvSpPr>
        <p:spPr>
          <a:xfrm>
            <a:off x="3288221" y="3817745"/>
            <a:ext cx="1883044" cy="8782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ous-titre 2">
            <a:extLst>
              <a:ext uri="{FF2B5EF4-FFF2-40B4-BE49-F238E27FC236}">
                <a16:creationId xmlns:a16="http://schemas.microsoft.com/office/drawing/2014/main" id="{C4A385CD-86C9-4B67-A942-74129C974D5C}"/>
              </a:ext>
            </a:extLst>
          </p:cNvPr>
          <p:cNvSpPr txBox="1">
            <a:spLocks/>
          </p:cNvSpPr>
          <p:nvPr/>
        </p:nvSpPr>
        <p:spPr>
          <a:xfrm>
            <a:off x="5015271" y="1985444"/>
            <a:ext cx="3369227"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400">
                <a:latin typeface="Times New Roman"/>
                <a:cs typeface="Times New Roman"/>
              </a:rPr>
              <a:t>Changer de Pseudo</a:t>
            </a:r>
          </a:p>
        </p:txBody>
      </p:sp>
      <p:sp>
        <p:nvSpPr>
          <p:cNvPr id="25" name="Sous-titre 2">
            <a:extLst>
              <a:ext uri="{FF2B5EF4-FFF2-40B4-BE49-F238E27FC236}">
                <a16:creationId xmlns:a16="http://schemas.microsoft.com/office/drawing/2014/main" id="{5220399A-8AE1-487C-B502-E599696B72AF}"/>
              </a:ext>
            </a:extLst>
          </p:cNvPr>
          <p:cNvSpPr txBox="1">
            <a:spLocks/>
          </p:cNvSpPr>
          <p:nvPr/>
        </p:nvSpPr>
        <p:spPr>
          <a:xfrm>
            <a:off x="5196078" y="2915342"/>
            <a:ext cx="4169972"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400">
                <a:latin typeface="Times New Roman"/>
                <a:cs typeface="Times New Roman"/>
              </a:rPr>
              <a:t>Changement de mot de passe</a:t>
            </a:r>
          </a:p>
        </p:txBody>
      </p:sp>
      <p:sp>
        <p:nvSpPr>
          <p:cNvPr id="28" name="Rectangle 27">
            <a:extLst>
              <a:ext uri="{FF2B5EF4-FFF2-40B4-BE49-F238E27FC236}">
                <a16:creationId xmlns:a16="http://schemas.microsoft.com/office/drawing/2014/main" id="{F71447ED-3D7F-4A6F-A294-E6EE7B7DD7E0}"/>
              </a:ext>
            </a:extLst>
          </p:cNvPr>
          <p:cNvSpPr/>
          <p:nvPr/>
        </p:nvSpPr>
        <p:spPr>
          <a:xfrm>
            <a:off x="5522567" y="2590798"/>
            <a:ext cx="1702230"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Tarakiel</a:t>
            </a:r>
            <a:endParaRPr lang="en-US" err="1">
              <a:cs typeface="Calibri"/>
            </a:endParaRPr>
          </a:p>
        </p:txBody>
      </p:sp>
      <p:sp>
        <p:nvSpPr>
          <p:cNvPr id="31" name="Rectangle 30">
            <a:extLst>
              <a:ext uri="{FF2B5EF4-FFF2-40B4-BE49-F238E27FC236}">
                <a16:creationId xmlns:a16="http://schemas.microsoft.com/office/drawing/2014/main" id="{8F21E64B-CEAF-42C5-992F-B4C8A52FC1DF}"/>
              </a:ext>
            </a:extLst>
          </p:cNvPr>
          <p:cNvSpPr/>
          <p:nvPr/>
        </p:nvSpPr>
        <p:spPr>
          <a:xfrm>
            <a:off x="7356533" y="2590797"/>
            <a:ext cx="1185621"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Confirmer</a:t>
            </a:r>
            <a:endParaRPr lang="en-US" err="1"/>
          </a:p>
        </p:txBody>
      </p:sp>
      <p:sp>
        <p:nvSpPr>
          <p:cNvPr id="32" name="Rectangle 31">
            <a:extLst>
              <a:ext uri="{FF2B5EF4-FFF2-40B4-BE49-F238E27FC236}">
                <a16:creationId xmlns:a16="http://schemas.microsoft.com/office/drawing/2014/main" id="{8F544951-1C9E-4CB2-BF82-95DF392E596E}"/>
              </a:ext>
            </a:extLst>
          </p:cNvPr>
          <p:cNvSpPr/>
          <p:nvPr/>
        </p:nvSpPr>
        <p:spPr>
          <a:xfrm>
            <a:off x="5522570" y="3494865"/>
            <a:ext cx="1702230"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Ienclipro</a:t>
            </a:r>
            <a:endParaRPr lang="en-US"/>
          </a:p>
        </p:txBody>
      </p:sp>
      <p:sp>
        <p:nvSpPr>
          <p:cNvPr id="33" name="Rectangle 32">
            <a:extLst>
              <a:ext uri="{FF2B5EF4-FFF2-40B4-BE49-F238E27FC236}">
                <a16:creationId xmlns:a16="http://schemas.microsoft.com/office/drawing/2014/main" id="{3D9252B2-CB67-4E0B-8F33-495537CA4BE6}"/>
              </a:ext>
            </a:extLst>
          </p:cNvPr>
          <p:cNvSpPr/>
          <p:nvPr/>
        </p:nvSpPr>
        <p:spPr>
          <a:xfrm>
            <a:off x="7356529" y="3494864"/>
            <a:ext cx="1185621" cy="333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Confirmer</a:t>
            </a:r>
            <a:endParaRPr lang="en-US" err="1"/>
          </a:p>
        </p:txBody>
      </p:sp>
    </p:spTree>
    <p:extLst>
      <p:ext uri="{BB962C8B-B14F-4D97-AF65-F5344CB8AC3E}">
        <p14:creationId xmlns:p14="http://schemas.microsoft.com/office/powerpoint/2010/main" val="4293759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18493FE9-A0E5-4AC9-8B8E-8197B866FD2D}"/>
              </a:ext>
            </a:extLst>
          </p:cNvPr>
          <p:cNvPicPr>
            <a:picLocks noChangeAspect="1"/>
          </p:cNvPicPr>
          <p:nvPr/>
        </p:nvPicPr>
        <p:blipFill rotWithShape="1">
          <a:blip r:embed="rId2">
            <a:alphaModFix amt="35000"/>
            <a:extLst/>
          </a:blip>
          <a:srcRect t="8081" b="7649"/>
          <a:stretch/>
        </p:blipFill>
        <p:spPr>
          <a:xfrm>
            <a:off x="20" y="1"/>
            <a:ext cx="12191980" cy="6857999"/>
          </a:xfrm>
          <a:prstGeom prst="rect">
            <a:avLst/>
          </a:prstGeom>
        </p:spPr>
      </p:pic>
      <p:sp>
        <p:nvSpPr>
          <p:cNvPr id="8" name="Sous-titre 2">
            <a:extLst>
              <a:ext uri="{FF2B5EF4-FFF2-40B4-BE49-F238E27FC236}">
                <a16:creationId xmlns:a16="http://schemas.microsoft.com/office/drawing/2014/main" id="{B9B81C0B-9346-41FE-BD86-5447E105524A}"/>
              </a:ext>
            </a:extLst>
          </p:cNvPr>
          <p:cNvSpPr txBox="1">
            <a:spLocks/>
          </p:cNvSpPr>
          <p:nvPr/>
        </p:nvSpPr>
        <p:spPr>
          <a:xfrm>
            <a:off x="5157343" y="810157"/>
            <a:ext cx="1871058" cy="5201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Succès</a:t>
            </a:r>
          </a:p>
        </p:txBody>
      </p:sp>
      <p:sp>
        <p:nvSpPr>
          <p:cNvPr id="12" name="Rectangle 11">
            <a:extLst>
              <a:ext uri="{FF2B5EF4-FFF2-40B4-BE49-F238E27FC236}">
                <a16:creationId xmlns:a16="http://schemas.microsoft.com/office/drawing/2014/main" id="{0D75481D-9AC7-4B8D-8EF8-B8A4AB5E7FD1}"/>
              </a:ext>
            </a:extLst>
          </p:cNvPr>
          <p:cNvSpPr/>
          <p:nvPr/>
        </p:nvSpPr>
        <p:spPr>
          <a:xfrm>
            <a:off x="1554670" y="2057640"/>
            <a:ext cx="1523800"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Rapide</a:t>
            </a:r>
          </a:p>
        </p:txBody>
      </p:sp>
      <p:sp>
        <p:nvSpPr>
          <p:cNvPr id="13" name="Rectangle 12">
            <a:extLst>
              <a:ext uri="{FF2B5EF4-FFF2-40B4-BE49-F238E27FC236}">
                <a16:creationId xmlns:a16="http://schemas.microsoft.com/office/drawing/2014/main" id="{070C3F6B-9D77-42E1-B0D7-A7F7892E6EBE}"/>
              </a:ext>
            </a:extLst>
          </p:cNvPr>
          <p:cNvSpPr/>
          <p:nvPr/>
        </p:nvSpPr>
        <p:spPr>
          <a:xfrm>
            <a:off x="3078670" y="2057640"/>
            <a:ext cx="6142692"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Finir une partie en moins de 10 secondes</a:t>
            </a:r>
          </a:p>
        </p:txBody>
      </p:sp>
      <p:sp>
        <p:nvSpPr>
          <p:cNvPr id="14" name="Rectangle 13">
            <a:extLst>
              <a:ext uri="{FF2B5EF4-FFF2-40B4-BE49-F238E27FC236}">
                <a16:creationId xmlns:a16="http://schemas.microsoft.com/office/drawing/2014/main" id="{A09FFB77-8F10-4299-956E-5B09ECC1FB9B}"/>
              </a:ext>
            </a:extLst>
          </p:cNvPr>
          <p:cNvSpPr/>
          <p:nvPr/>
        </p:nvSpPr>
        <p:spPr>
          <a:xfrm>
            <a:off x="1554669" y="3007209"/>
            <a:ext cx="1523799"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Stratège</a:t>
            </a:r>
          </a:p>
        </p:txBody>
      </p:sp>
      <p:sp>
        <p:nvSpPr>
          <p:cNvPr id="15" name="Rectangle 14">
            <a:extLst>
              <a:ext uri="{FF2B5EF4-FFF2-40B4-BE49-F238E27FC236}">
                <a16:creationId xmlns:a16="http://schemas.microsoft.com/office/drawing/2014/main" id="{0CD9909A-4359-42E5-AE82-EC4B0191312D}"/>
              </a:ext>
            </a:extLst>
          </p:cNvPr>
          <p:cNvSpPr/>
          <p:nvPr/>
        </p:nvSpPr>
        <p:spPr>
          <a:xfrm>
            <a:off x="3078670" y="3007210"/>
            <a:ext cx="6142692"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Finir une partie en moins de 10 coups</a:t>
            </a:r>
          </a:p>
        </p:txBody>
      </p:sp>
      <p:sp>
        <p:nvSpPr>
          <p:cNvPr id="16" name="Rectangle 15">
            <a:extLst>
              <a:ext uri="{FF2B5EF4-FFF2-40B4-BE49-F238E27FC236}">
                <a16:creationId xmlns:a16="http://schemas.microsoft.com/office/drawing/2014/main" id="{12FECA60-8B21-49A3-97C8-9C590559B55A}"/>
              </a:ext>
            </a:extLst>
          </p:cNvPr>
          <p:cNvSpPr/>
          <p:nvPr/>
        </p:nvSpPr>
        <p:spPr>
          <a:xfrm>
            <a:off x="9221559" y="2057640"/>
            <a:ext cx="2121676"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Dévérrouillé</a:t>
            </a:r>
          </a:p>
        </p:txBody>
      </p:sp>
      <p:sp>
        <p:nvSpPr>
          <p:cNvPr id="19" name="Rectangle 18">
            <a:extLst>
              <a:ext uri="{FF2B5EF4-FFF2-40B4-BE49-F238E27FC236}">
                <a16:creationId xmlns:a16="http://schemas.microsoft.com/office/drawing/2014/main" id="{0DCAA96B-37E7-451A-8A1F-355A4305F8A3}"/>
              </a:ext>
            </a:extLst>
          </p:cNvPr>
          <p:cNvSpPr/>
          <p:nvPr/>
        </p:nvSpPr>
        <p:spPr>
          <a:xfrm>
            <a:off x="9221557" y="3007209"/>
            <a:ext cx="2121676"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Vérrouillé</a:t>
            </a:r>
          </a:p>
        </p:txBody>
      </p:sp>
      <p:sp>
        <p:nvSpPr>
          <p:cNvPr id="20" name="Rectangle 19">
            <a:extLst>
              <a:ext uri="{FF2B5EF4-FFF2-40B4-BE49-F238E27FC236}">
                <a16:creationId xmlns:a16="http://schemas.microsoft.com/office/drawing/2014/main" id="{D19B79A3-A525-4FC9-A810-46228724339C}"/>
              </a:ext>
            </a:extLst>
          </p:cNvPr>
          <p:cNvSpPr/>
          <p:nvPr/>
        </p:nvSpPr>
        <p:spPr>
          <a:xfrm>
            <a:off x="1554668" y="3956777"/>
            <a:ext cx="1523799"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Novice</a:t>
            </a:r>
          </a:p>
        </p:txBody>
      </p:sp>
      <p:sp>
        <p:nvSpPr>
          <p:cNvPr id="21" name="Rectangle 20">
            <a:extLst>
              <a:ext uri="{FF2B5EF4-FFF2-40B4-BE49-F238E27FC236}">
                <a16:creationId xmlns:a16="http://schemas.microsoft.com/office/drawing/2014/main" id="{6D9216CF-D362-4153-9182-8F032833C7BD}"/>
              </a:ext>
            </a:extLst>
          </p:cNvPr>
          <p:cNvSpPr/>
          <p:nvPr/>
        </p:nvSpPr>
        <p:spPr>
          <a:xfrm>
            <a:off x="3078670" y="3956779"/>
            <a:ext cx="6142692"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Faire 10 parties</a:t>
            </a:r>
          </a:p>
        </p:txBody>
      </p:sp>
      <p:sp>
        <p:nvSpPr>
          <p:cNvPr id="22" name="Rectangle 21">
            <a:extLst>
              <a:ext uri="{FF2B5EF4-FFF2-40B4-BE49-F238E27FC236}">
                <a16:creationId xmlns:a16="http://schemas.microsoft.com/office/drawing/2014/main" id="{9446D52D-7D4A-487C-994A-A0AC0A5DD564}"/>
              </a:ext>
            </a:extLst>
          </p:cNvPr>
          <p:cNvSpPr/>
          <p:nvPr/>
        </p:nvSpPr>
        <p:spPr>
          <a:xfrm>
            <a:off x="9221555" y="3956778"/>
            <a:ext cx="2121676"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Dévérrouillé</a:t>
            </a:r>
          </a:p>
        </p:txBody>
      </p:sp>
      <p:sp>
        <p:nvSpPr>
          <p:cNvPr id="23" name="Rectangle 22">
            <a:extLst>
              <a:ext uri="{FF2B5EF4-FFF2-40B4-BE49-F238E27FC236}">
                <a16:creationId xmlns:a16="http://schemas.microsoft.com/office/drawing/2014/main" id="{E397C266-AD85-43A4-8A00-6BB5D3CD63E8}"/>
              </a:ext>
            </a:extLst>
          </p:cNvPr>
          <p:cNvSpPr/>
          <p:nvPr/>
        </p:nvSpPr>
        <p:spPr>
          <a:xfrm>
            <a:off x="1554668" y="4906346"/>
            <a:ext cx="1523799"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Vétéran</a:t>
            </a:r>
          </a:p>
        </p:txBody>
      </p:sp>
      <p:sp>
        <p:nvSpPr>
          <p:cNvPr id="24" name="Rectangle 23">
            <a:extLst>
              <a:ext uri="{FF2B5EF4-FFF2-40B4-BE49-F238E27FC236}">
                <a16:creationId xmlns:a16="http://schemas.microsoft.com/office/drawing/2014/main" id="{D3BB3B8F-6643-4FE6-B3C3-1CEF63A5AD62}"/>
              </a:ext>
            </a:extLst>
          </p:cNvPr>
          <p:cNvSpPr/>
          <p:nvPr/>
        </p:nvSpPr>
        <p:spPr>
          <a:xfrm>
            <a:off x="3078670" y="4906348"/>
            <a:ext cx="6142692"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Faire 100 parties</a:t>
            </a:r>
            <a:endParaRPr lang="en-US"/>
          </a:p>
        </p:txBody>
      </p:sp>
      <p:sp>
        <p:nvSpPr>
          <p:cNvPr id="25" name="Rectangle 24">
            <a:extLst>
              <a:ext uri="{FF2B5EF4-FFF2-40B4-BE49-F238E27FC236}">
                <a16:creationId xmlns:a16="http://schemas.microsoft.com/office/drawing/2014/main" id="{A2036D25-F79E-4AA3-A10A-66FC72FC2E80}"/>
              </a:ext>
            </a:extLst>
          </p:cNvPr>
          <p:cNvSpPr/>
          <p:nvPr/>
        </p:nvSpPr>
        <p:spPr>
          <a:xfrm>
            <a:off x="9221554" y="4906346"/>
            <a:ext cx="2121676" cy="9547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Vérrouillé</a:t>
            </a:r>
          </a:p>
        </p:txBody>
      </p:sp>
      <p:sp>
        <p:nvSpPr>
          <p:cNvPr id="2" name="Arrow: Left 1">
            <a:extLst>
              <a:ext uri="{FF2B5EF4-FFF2-40B4-BE49-F238E27FC236}">
                <a16:creationId xmlns:a16="http://schemas.microsoft.com/office/drawing/2014/main" id="{4C7AED3C-C4E8-4D4B-9426-D6609A0BD0E9}"/>
              </a:ext>
            </a:extLst>
          </p:cNvPr>
          <p:cNvSpPr/>
          <p:nvPr/>
        </p:nvSpPr>
        <p:spPr>
          <a:xfrm>
            <a:off x="259880" y="209717"/>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9816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18" descr="A picture containing black, sitting, nature, photo&#10;&#10;Description generated with very high confidence">
            <a:extLst>
              <a:ext uri="{FF2B5EF4-FFF2-40B4-BE49-F238E27FC236}">
                <a16:creationId xmlns:a16="http://schemas.microsoft.com/office/drawing/2014/main" id="{E2A2DEB6-11AC-460B-8E83-9FE6E8DF48DD}"/>
              </a:ext>
            </a:extLst>
          </p:cNvPr>
          <p:cNvPicPr>
            <a:picLocks noChangeAspect="1"/>
          </p:cNvPicPr>
          <p:nvPr/>
        </p:nvPicPr>
        <p:blipFill rotWithShape="1">
          <a:blip r:embed="rId2">
            <a:alphaModFix amt="35000"/>
            <a:extLst/>
          </a:blip>
          <a:srcRect t="8081" b="7649"/>
          <a:stretch/>
        </p:blipFill>
        <p:spPr>
          <a:xfrm>
            <a:off x="20" y="1"/>
            <a:ext cx="12191980" cy="6857999"/>
          </a:xfrm>
          <a:prstGeom prst="rect">
            <a:avLst/>
          </a:prstGeom>
        </p:spPr>
      </p:pic>
      <p:sp>
        <p:nvSpPr>
          <p:cNvPr id="6" name="Sous-titre 2">
            <a:extLst>
              <a:ext uri="{FF2B5EF4-FFF2-40B4-BE49-F238E27FC236}">
                <a16:creationId xmlns:a16="http://schemas.microsoft.com/office/drawing/2014/main" id="{AF1F75D9-E204-4FA9-84AD-6396DDBB1500}"/>
              </a:ext>
            </a:extLst>
          </p:cNvPr>
          <p:cNvSpPr txBox="1">
            <a:spLocks/>
          </p:cNvSpPr>
          <p:nvPr/>
        </p:nvSpPr>
        <p:spPr>
          <a:xfrm>
            <a:off x="4692395" y="538937"/>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Leaderboard</a:t>
            </a:r>
          </a:p>
        </p:txBody>
      </p:sp>
      <p:sp>
        <p:nvSpPr>
          <p:cNvPr id="20" name="Rectangle 19">
            <a:extLst>
              <a:ext uri="{FF2B5EF4-FFF2-40B4-BE49-F238E27FC236}">
                <a16:creationId xmlns:a16="http://schemas.microsoft.com/office/drawing/2014/main" id="{18D3787C-BAC4-4287-BDD2-B883113EE994}"/>
              </a:ext>
            </a:extLst>
          </p:cNvPr>
          <p:cNvSpPr/>
          <p:nvPr/>
        </p:nvSpPr>
        <p:spPr>
          <a:xfrm>
            <a:off x="2965340" y="2061272"/>
            <a:ext cx="1224365" cy="5786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36D6830-4FB9-4023-934E-F0B85C291C61}"/>
              </a:ext>
            </a:extLst>
          </p:cNvPr>
          <p:cNvSpPr/>
          <p:nvPr/>
        </p:nvSpPr>
        <p:spPr>
          <a:xfrm>
            <a:off x="1079713" y="2061274"/>
            <a:ext cx="617349" cy="28516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ous-titre 2">
            <a:extLst>
              <a:ext uri="{FF2B5EF4-FFF2-40B4-BE49-F238E27FC236}">
                <a16:creationId xmlns:a16="http://schemas.microsoft.com/office/drawing/2014/main" id="{A51125EA-E6AF-4D25-AF48-2157AA530E26}"/>
              </a:ext>
            </a:extLst>
          </p:cNvPr>
          <p:cNvSpPr txBox="1">
            <a:spLocks/>
          </p:cNvSpPr>
          <p:nvPr/>
        </p:nvSpPr>
        <p:spPr>
          <a:xfrm>
            <a:off x="8205340" y="2101679"/>
            <a:ext cx="1096144" cy="494317"/>
          </a:xfrm>
          <a:prstGeom prst="rect">
            <a:avLst/>
          </a:prstGeom>
          <a:ln>
            <a:noFill/>
          </a:ln>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a:latin typeface="Times New Roman"/>
                <a:cs typeface="Times New Roman"/>
              </a:rPr>
              <a:t>Coups</a:t>
            </a:r>
          </a:p>
        </p:txBody>
      </p:sp>
      <p:sp>
        <p:nvSpPr>
          <p:cNvPr id="41" name="Rectangle 40">
            <a:extLst>
              <a:ext uri="{FF2B5EF4-FFF2-40B4-BE49-F238E27FC236}">
                <a16:creationId xmlns:a16="http://schemas.microsoft.com/office/drawing/2014/main" id="{B5D1757A-BE10-4714-8DE8-57C161E342DB}"/>
              </a:ext>
            </a:extLst>
          </p:cNvPr>
          <p:cNvSpPr/>
          <p:nvPr/>
        </p:nvSpPr>
        <p:spPr>
          <a:xfrm>
            <a:off x="4179373" y="2061271"/>
            <a:ext cx="1224365" cy="5786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a:cs typeface="Times New Roman"/>
              </a:rPr>
              <a:t>Temps</a:t>
            </a:r>
          </a:p>
        </p:txBody>
      </p:sp>
      <p:sp>
        <p:nvSpPr>
          <p:cNvPr id="42" name="Rectangle 41">
            <a:extLst>
              <a:ext uri="{FF2B5EF4-FFF2-40B4-BE49-F238E27FC236}">
                <a16:creationId xmlns:a16="http://schemas.microsoft.com/office/drawing/2014/main" id="{62835DD4-2CCB-4E2F-97A5-4D01389A1493}"/>
              </a:ext>
            </a:extLst>
          </p:cNvPr>
          <p:cNvSpPr/>
          <p:nvPr/>
        </p:nvSpPr>
        <p:spPr>
          <a:xfrm>
            <a:off x="1079712" y="2061273"/>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Rang</a:t>
            </a:r>
          </a:p>
        </p:txBody>
      </p:sp>
      <p:sp>
        <p:nvSpPr>
          <p:cNvPr id="44" name="Rectangle 43">
            <a:extLst>
              <a:ext uri="{FF2B5EF4-FFF2-40B4-BE49-F238E27FC236}">
                <a16:creationId xmlns:a16="http://schemas.microsoft.com/office/drawing/2014/main" id="{39D1A7C5-3A05-45DB-8EDB-EBE6DDE3F1CB}"/>
              </a:ext>
            </a:extLst>
          </p:cNvPr>
          <p:cNvSpPr/>
          <p:nvPr/>
        </p:nvSpPr>
        <p:spPr>
          <a:xfrm>
            <a:off x="1686728" y="2061272"/>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a:cs typeface="Times New Roman"/>
              </a:rPr>
              <a:t>Pseudo</a:t>
            </a:r>
          </a:p>
        </p:txBody>
      </p:sp>
      <p:sp>
        <p:nvSpPr>
          <p:cNvPr id="47" name="Rectangle 46">
            <a:extLst>
              <a:ext uri="{FF2B5EF4-FFF2-40B4-BE49-F238E27FC236}">
                <a16:creationId xmlns:a16="http://schemas.microsoft.com/office/drawing/2014/main" id="{29D53ADD-F15D-4504-B3B8-53F23934D91B}"/>
              </a:ext>
            </a:extLst>
          </p:cNvPr>
          <p:cNvSpPr/>
          <p:nvPr/>
        </p:nvSpPr>
        <p:spPr>
          <a:xfrm>
            <a:off x="1079712" y="2629544"/>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a:t>
            </a:r>
            <a:endParaRPr lang="en-US"/>
          </a:p>
        </p:txBody>
      </p:sp>
      <p:sp>
        <p:nvSpPr>
          <p:cNvPr id="48" name="Rectangle 47">
            <a:extLst>
              <a:ext uri="{FF2B5EF4-FFF2-40B4-BE49-F238E27FC236}">
                <a16:creationId xmlns:a16="http://schemas.microsoft.com/office/drawing/2014/main" id="{34DD8088-AAAF-453B-9EA8-470C6651BC5E}"/>
              </a:ext>
            </a:extLst>
          </p:cNvPr>
          <p:cNvSpPr/>
          <p:nvPr/>
        </p:nvSpPr>
        <p:spPr>
          <a:xfrm>
            <a:off x="1079712" y="3197815"/>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a:t>
            </a:r>
            <a:endParaRPr lang="en-US"/>
          </a:p>
        </p:txBody>
      </p:sp>
      <p:sp>
        <p:nvSpPr>
          <p:cNvPr id="49" name="Rectangle 48">
            <a:extLst>
              <a:ext uri="{FF2B5EF4-FFF2-40B4-BE49-F238E27FC236}">
                <a16:creationId xmlns:a16="http://schemas.microsoft.com/office/drawing/2014/main" id="{BAC34037-51DE-48D2-B9D0-797EE10C7909}"/>
              </a:ext>
            </a:extLst>
          </p:cNvPr>
          <p:cNvSpPr/>
          <p:nvPr/>
        </p:nvSpPr>
        <p:spPr>
          <a:xfrm>
            <a:off x="1079712" y="3766087"/>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3</a:t>
            </a:r>
            <a:endParaRPr lang="en-US"/>
          </a:p>
        </p:txBody>
      </p:sp>
      <p:sp>
        <p:nvSpPr>
          <p:cNvPr id="50" name="Rectangle 49">
            <a:extLst>
              <a:ext uri="{FF2B5EF4-FFF2-40B4-BE49-F238E27FC236}">
                <a16:creationId xmlns:a16="http://schemas.microsoft.com/office/drawing/2014/main" id="{E7FDD880-28B8-42A3-8B3D-B48185DC2534}"/>
              </a:ext>
            </a:extLst>
          </p:cNvPr>
          <p:cNvSpPr/>
          <p:nvPr/>
        </p:nvSpPr>
        <p:spPr>
          <a:xfrm>
            <a:off x="1079712" y="4334358"/>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4</a:t>
            </a:r>
            <a:endParaRPr lang="en-US"/>
          </a:p>
        </p:txBody>
      </p:sp>
      <p:sp>
        <p:nvSpPr>
          <p:cNvPr id="55" name="Rectangle 54">
            <a:extLst>
              <a:ext uri="{FF2B5EF4-FFF2-40B4-BE49-F238E27FC236}">
                <a16:creationId xmlns:a16="http://schemas.microsoft.com/office/drawing/2014/main" id="{41FA1468-59FC-49D1-8A37-3192EC1FFFB5}"/>
              </a:ext>
            </a:extLst>
          </p:cNvPr>
          <p:cNvSpPr/>
          <p:nvPr/>
        </p:nvSpPr>
        <p:spPr>
          <a:xfrm>
            <a:off x="1686729" y="2629544"/>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Laieon</a:t>
            </a:r>
          </a:p>
        </p:txBody>
      </p:sp>
      <p:sp>
        <p:nvSpPr>
          <p:cNvPr id="57" name="Rectangle 56">
            <a:extLst>
              <a:ext uri="{FF2B5EF4-FFF2-40B4-BE49-F238E27FC236}">
                <a16:creationId xmlns:a16="http://schemas.microsoft.com/office/drawing/2014/main" id="{82BFA82A-AB88-484C-89B7-D51100A4B8A9}"/>
              </a:ext>
            </a:extLst>
          </p:cNvPr>
          <p:cNvSpPr/>
          <p:nvPr/>
        </p:nvSpPr>
        <p:spPr>
          <a:xfrm>
            <a:off x="1686729" y="3197814"/>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Fraxen</a:t>
            </a:r>
            <a:endParaRPr lang="en-US" err="1">
              <a:latin typeface="Times New Roman"/>
              <a:cs typeface="Times New Roman"/>
            </a:endParaRPr>
          </a:p>
        </p:txBody>
      </p:sp>
      <p:sp>
        <p:nvSpPr>
          <p:cNvPr id="58" name="Rectangle 57">
            <a:extLst>
              <a:ext uri="{FF2B5EF4-FFF2-40B4-BE49-F238E27FC236}">
                <a16:creationId xmlns:a16="http://schemas.microsoft.com/office/drawing/2014/main" id="{1448B222-90D2-42E4-B6D1-EB59AF7BA396}"/>
              </a:ext>
            </a:extLst>
          </p:cNvPr>
          <p:cNvSpPr/>
          <p:nvPr/>
        </p:nvSpPr>
        <p:spPr>
          <a:xfrm>
            <a:off x="1686729" y="3766087"/>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Fopodir</a:t>
            </a:r>
            <a:endParaRPr lang="en-US" err="1">
              <a:latin typeface="Times New Roman"/>
              <a:cs typeface="Times New Roman"/>
            </a:endParaRPr>
          </a:p>
        </p:txBody>
      </p:sp>
      <p:sp>
        <p:nvSpPr>
          <p:cNvPr id="59" name="Rectangle 58">
            <a:extLst>
              <a:ext uri="{FF2B5EF4-FFF2-40B4-BE49-F238E27FC236}">
                <a16:creationId xmlns:a16="http://schemas.microsoft.com/office/drawing/2014/main" id="{925E28CB-A18D-42A3-982B-770A320CEEFC}"/>
              </a:ext>
            </a:extLst>
          </p:cNvPr>
          <p:cNvSpPr/>
          <p:nvPr/>
        </p:nvSpPr>
        <p:spPr>
          <a:xfrm>
            <a:off x="1686729" y="4334357"/>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Sharolite</a:t>
            </a:r>
          </a:p>
        </p:txBody>
      </p:sp>
      <p:sp>
        <p:nvSpPr>
          <p:cNvPr id="60" name="Rectangle 59">
            <a:extLst>
              <a:ext uri="{FF2B5EF4-FFF2-40B4-BE49-F238E27FC236}">
                <a16:creationId xmlns:a16="http://schemas.microsoft.com/office/drawing/2014/main" id="{C6C0FE4C-5C2B-4948-88EB-23D49643A364}"/>
              </a:ext>
            </a:extLst>
          </p:cNvPr>
          <p:cNvSpPr/>
          <p:nvPr/>
        </p:nvSpPr>
        <p:spPr>
          <a:xfrm>
            <a:off x="4179373" y="2629544"/>
            <a:ext cx="1224365" cy="22834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62" name="Rectangle 61">
            <a:extLst>
              <a:ext uri="{FF2B5EF4-FFF2-40B4-BE49-F238E27FC236}">
                <a16:creationId xmlns:a16="http://schemas.microsoft.com/office/drawing/2014/main" id="{22AD5F79-2B78-4C6F-A8EA-1626309847DD}"/>
              </a:ext>
            </a:extLst>
          </p:cNvPr>
          <p:cNvSpPr/>
          <p:nvPr/>
        </p:nvSpPr>
        <p:spPr>
          <a:xfrm>
            <a:off x="2965339" y="2629544"/>
            <a:ext cx="1224365" cy="22834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63" name="Sous-titre 2">
            <a:extLst>
              <a:ext uri="{FF2B5EF4-FFF2-40B4-BE49-F238E27FC236}">
                <a16:creationId xmlns:a16="http://schemas.microsoft.com/office/drawing/2014/main" id="{56493737-8F2A-41C6-8C2C-FEC4E2750844}"/>
              </a:ext>
            </a:extLst>
          </p:cNvPr>
          <p:cNvSpPr txBox="1">
            <a:spLocks/>
          </p:cNvSpPr>
          <p:nvPr/>
        </p:nvSpPr>
        <p:spPr>
          <a:xfrm>
            <a:off x="1876867" y="939309"/>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3x3</a:t>
            </a:r>
          </a:p>
        </p:txBody>
      </p:sp>
      <p:sp>
        <p:nvSpPr>
          <p:cNvPr id="64" name="Sous-titre 2">
            <a:extLst>
              <a:ext uri="{FF2B5EF4-FFF2-40B4-BE49-F238E27FC236}">
                <a16:creationId xmlns:a16="http://schemas.microsoft.com/office/drawing/2014/main" id="{7F11AD03-132E-4782-93B7-C71AD45B51C8}"/>
              </a:ext>
            </a:extLst>
          </p:cNvPr>
          <p:cNvSpPr txBox="1">
            <a:spLocks/>
          </p:cNvSpPr>
          <p:nvPr/>
        </p:nvSpPr>
        <p:spPr>
          <a:xfrm>
            <a:off x="7055883" y="939308"/>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4x4</a:t>
            </a:r>
          </a:p>
        </p:txBody>
      </p:sp>
      <p:sp>
        <p:nvSpPr>
          <p:cNvPr id="65" name="Rectangle 64">
            <a:extLst>
              <a:ext uri="{FF2B5EF4-FFF2-40B4-BE49-F238E27FC236}">
                <a16:creationId xmlns:a16="http://schemas.microsoft.com/office/drawing/2014/main" id="{2388212E-155C-4422-8CAA-871782AAEE68}"/>
              </a:ext>
            </a:extLst>
          </p:cNvPr>
          <p:cNvSpPr/>
          <p:nvPr/>
        </p:nvSpPr>
        <p:spPr>
          <a:xfrm>
            <a:off x="6258727" y="2061272"/>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cs typeface="Calibri"/>
              </a:rPr>
              <a:t>Rang</a:t>
            </a:r>
          </a:p>
        </p:txBody>
      </p:sp>
      <p:sp>
        <p:nvSpPr>
          <p:cNvPr id="66" name="Rectangle 65">
            <a:extLst>
              <a:ext uri="{FF2B5EF4-FFF2-40B4-BE49-F238E27FC236}">
                <a16:creationId xmlns:a16="http://schemas.microsoft.com/office/drawing/2014/main" id="{5C3C4699-C8B1-4954-A4CE-4F3969B97A71}"/>
              </a:ext>
            </a:extLst>
          </p:cNvPr>
          <p:cNvSpPr/>
          <p:nvPr/>
        </p:nvSpPr>
        <p:spPr>
          <a:xfrm>
            <a:off x="6865745" y="2061271"/>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Pseudo</a:t>
            </a:r>
          </a:p>
        </p:txBody>
      </p:sp>
      <p:sp>
        <p:nvSpPr>
          <p:cNvPr id="67" name="Rectangle 66">
            <a:extLst>
              <a:ext uri="{FF2B5EF4-FFF2-40B4-BE49-F238E27FC236}">
                <a16:creationId xmlns:a16="http://schemas.microsoft.com/office/drawing/2014/main" id="{0EEE68AB-D35A-40E1-AA04-61F546E9D9C8}"/>
              </a:ext>
            </a:extLst>
          </p:cNvPr>
          <p:cNvSpPr/>
          <p:nvPr/>
        </p:nvSpPr>
        <p:spPr>
          <a:xfrm>
            <a:off x="8144356" y="2061272"/>
            <a:ext cx="1224365" cy="5786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0369A9E-8643-4B0F-9B69-E5932A9CAF2A}"/>
              </a:ext>
            </a:extLst>
          </p:cNvPr>
          <p:cNvSpPr/>
          <p:nvPr/>
        </p:nvSpPr>
        <p:spPr>
          <a:xfrm>
            <a:off x="9358389" y="2061271"/>
            <a:ext cx="1224365" cy="5786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a:cs typeface="Times New Roman"/>
              </a:rPr>
              <a:t>Temps</a:t>
            </a:r>
          </a:p>
        </p:txBody>
      </p:sp>
      <p:sp>
        <p:nvSpPr>
          <p:cNvPr id="70" name="Sous-titre 2">
            <a:extLst>
              <a:ext uri="{FF2B5EF4-FFF2-40B4-BE49-F238E27FC236}">
                <a16:creationId xmlns:a16="http://schemas.microsoft.com/office/drawing/2014/main" id="{817459F2-62C2-484B-8A48-9707E217B125}"/>
              </a:ext>
            </a:extLst>
          </p:cNvPr>
          <p:cNvSpPr txBox="1">
            <a:spLocks/>
          </p:cNvSpPr>
          <p:nvPr/>
        </p:nvSpPr>
        <p:spPr>
          <a:xfrm>
            <a:off x="3026326" y="2101678"/>
            <a:ext cx="1096144" cy="494317"/>
          </a:xfrm>
          <a:prstGeom prst="rect">
            <a:avLst/>
          </a:prstGeom>
          <a:ln>
            <a:noFill/>
          </a:ln>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a:latin typeface="Times New Roman"/>
                <a:cs typeface="Times New Roman"/>
              </a:rPr>
              <a:t>Coups</a:t>
            </a:r>
          </a:p>
        </p:txBody>
      </p:sp>
      <p:sp>
        <p:nvSpPr>
          <p:cNvPr id="71" name="Rectangle 70">
            <a:extLst>
              <a:ext uri="{FF2B5EF4-FFF2-40B4-BE49-F238E27FC236}">
                <a16:creationId xmlns:a16="http://schemas.microsoft.com/office/drawing/2014/main" id="{B431FA59-A07D-4D6F-BFE7-C35EF5B82930}"/>
              </a:ext>
            </a:extLst>
          </p:cNvPr>
          <p:cNvSpPr/>
          <p:nvPr/>
        </p:nvSpPr>
        <p:spPr>
          <a:xfrm>
            <a:off x="9358390" y="2629544"/>
            <a:ext cx="1224365" cy="22834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72" name="Rectangle 71">
            <a:extLst>
              <a:ext uri="{FF2B5EF4-FFF2-40B4-BE49-F238E27FC236}">
                <a16:creationId xmlns:a16="http://schemas.microsoft.com/office/drawing/2014/main" id="{C3F7E0EF-65C5-43F2-B64E-411470CDD690}"/>
              </a:ext>
            </a:extLst>
          </p:cNvPr>
          <p:cNvSpPr/>
          <p:nvPr/>
        </p:nvSpPr>
        <p:spPr>
          <a:xfrm>
            <a:off x="8144355" y="2629543"/>
            <a:ext cx="1224365" cy="22834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73" name="Rectangle 72">
            <a:extLst>
              <a:ext uri="{FF2B5EF4-FFF2-40B4-BE49-F238E27FC236}">
                <a16:creationId xmlns:a16="http://schemas.microsoft.com/office/drawing/2014/main" id="{E7AF83E3-646F-41E3-8ED6-BD53D9D5E8C3}"/>
              </a:ext>
            </a:extLst>
          </p:cNvPr>
          <p:cNvSpPr/>
          <p:nvPr/>
        </p:nvSpPr>
        <p:spPr>
          <a:xfrm>
            <a:off x="6865746" y="2629543"/>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Fraxen</a:t>
            </a:r>
          </a:p>
        </p:txBody>
      </p:sp>
      <p:sp>
        <p:nvSpPr>
          <p:cNvPr id="74" name="Rectangle 73">
            <a:extLst>
              <a:ext uri="{FF2B5EF4-FFF2-40B4-BE49-F238E27FC236}">
                <a16:creationId xmlns:a16="http://schemas.microsoft.com/office/drawing/2014/main" id="{B3FE4C8E-068A-489C-857F-C101234521F6}"/>
              </a:ext>
            </a:extLst>
          </p:cNvPr>
          <p:cNvSpPr/>
          <p:nvPr/>
        </p:nvSpPr>
        <p:spPr>
          <a:xfrm>
            <a:off x="6865746" y="3197813"/>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Laieon</a:t>
            </a:r>
            <a:endParaRPr lang="en-US"/>
          </a:p>
        </p:txBody>
      </p:sp>
      <p:sp>
        <p:nvSpPr>
          <p:cNvPr id="75" name="Rectangle 74">
            <a:extLst>
              <a:ext uri="{FF2B5EF4-FFF2-40B4-BE49-F238E27FC236}">
                <a16:creationId xmlns:a16="http://schemas.microsoft.com/office/drawing/2014/main" id="{00D6D0FE-7D07-44F1-A421-022BBE7181F0}"/>
              </a:ext>
            </a:extLst>
          </p:cNvPr>
          <p:cNvSpPr/>
          <p:nvPr/>
        </p:nvSpPr>
        <p:spPr>
          <a:xfrm>
            <a:off x="6865746" y="3766087"/>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Sharolite</a:t>
            </a:r>
            <a:endParaRPr lang="en-US" err="1">
              <a:cs typeface="Calibri"/>
            </a:endParaRPr>
          </a:p>
        </p:txBody>
      </p:sp>
      <p:sp>
        <p:nvSpPr>
          <p:cNvPr id="76" name="Rectangle 75">
            <a:extLst>
              <a:ext uri="{FF2B5EF4-FFF2-40B4-BE49-F238E27FC236}">
                <a16:creationId xmlns:a16="http://schemas.microsoft.com/office/drawing/2014/main" id="{D7F9EEC2-2ECE-47E2-8464-22F01EAA98A6}"/>
              </a:ext>
            </a:extLst>
          </p:cNvPr>
          <p:cNvSpPr/>
          <p:nvPr/>
        </p:nvSpPr>
        <p:spPr>
          <a:xfrm>
            <a:off x="6865746" y="4334357"/>
            <a:ext cx="1288942"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Fopodir</a:t>
            </a:r>
            <a:endParaRPr lang="en-US" err="1">
              <a:cs typeface="Calibri"/>
            </a:endParaRPr>
          </a:p>
        </p:txBody>
      </p:sp>
      <p:sp>
        <p:nvSpPr>
          <p:cNvPr id="78" name="Rectangle 77">
            <a:extLst>
              <a:ext uri="{FF2B5EF4-FFF2-40B4-BE49-F238E27FC236}">
                <a16:creationId xmlns:a16="http://schemas.microsoft.com/office/drawing/2014/main" id="{00916C50-A040-484C-9B3F-0F9BD8D460B3}"/>
              </a:ext>
            </a:extLst>
          </p:cNvPr>
          <p:cNvSpPr/>
          <p:nvPr/>
        </p:nvSpPr>
        <p:spPr>
          <a:xfrm>
            <a:off x="6258729" y="2629543"/>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a:t>
            </a:r>
            <a:endParaRPr lang="en-US"/>
          </a:p>
        </p:txBody>
      </p:sp>
      <p:sp>
        <p:nvSpPr>
          <p:cNvPr id="79" name="Rectangle 78">
            <a:extLst>
              <a:ext uri="{FF2B5EF4-FFF2-40B4-BE49-F238E27FC236}">
                <a16:creationId xmlns:a16="http://schemas.microsoft.com/office/drawing/2014/main" id="{CF006FD0-1E9D-45A7-8B43-8D30465E5901}"/>
              </a:ext>
            </a:extLst>
          </p:cNvPr>
          <p:cNvSpPr/>
          <p:nvPr/>
        </p:nvSpPr>
        <p:spPr>
          <a:xfrm>
            <a:off x="6258729" y="3197814"/>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a:t>
            </a:r>
            <a:endParaRPr lang="en-US"/>
          </a:p>
        </p:txBody>
      </p:sp>
      <p:sp>
        <p:nvSpPr>
          <p:cNvPr id="80" name="Rectangle 79">
            <a:extLst>
              <a:ext uri="{FF2B5EF4-FFF2-40B4-BE49-F238E27FC236}">
                <a16:creationId xmlns:a16="http://schemas.microsoft.com/office/drawing/2014/main" id="{6CC4F738-E185-4124-9E0D-043DEACBE65E}"/>
              </a:ext>
            </a:extLst>
          </p:cNvPr>
          <p:cNvSpPr/>
          <p:nvPr/>
        </p:nvSpPr>
        <p:spPr>
          <a:xfrm>
            <a:off x="6258729" y="3766086"/>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3</a:t>
            </a:r>
            <a:endParaRPr lang="en-US"/>
          </a:p>
        </p:txBody>
      </p:sp>
      <p:sp>
        <p:nvSpPr>
          <p:cNvPr id="81" name="Rectangle 80">
            <a:extLst>
              <a:ext uri="{FF2B5EF4-FFF2-40B4-BE49-F238E27FC236}">
                <a16:creationId xmlns:a16="http://schemas.microsoft.com/office/drawing/2014/main" id="{F362F547-832E-4BF9-9381-FF4D7E76E208}"/>
              </a:ext>
            </a:extLst>
          </p:cNvPr>
          <p:cNvSpPr/>
          <p:nvPr/>
        </p:nvSpPr>
        <p:spPr>
          <a:xfrm>
            <a:off x="6258729" y="4334357"/>
            <a:ext cx="617349"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4</a:t>
            </a:r>
            <a:endParaRPr lang="en-US"/>
          </a:p>
        </p:txBody>
      </p:sp>
      <p:sp>
        <p:nvSpPr>
          <p:cNvPr id="82" name="Rectangle 81">
            <a:extLst>
              <a:ext uri="{FF2B5EF4-FFF2-40B4-BE49-F238E27FC236}">
                <a16:creationId xmlns:a16="http://schemas.microsoft.com/office/drawing/2014/main" id="{1D4713F6-1F8F-4924-BC8B-F68B159E780F}"/>
              </a:ext>
            </a:extLst>
          </p:cNvPr>
          <p:cNvSpPr/>
          <p:nvPr/>
        </p:nvSpPr>
        <p:spPr>
          <a:xfrm>
            <a:off x="8144356" y="2629543"/>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22</a:t>
            </a:r>
          </a:p>
        </p:txBody>
      </p:sp>
      <p:sp>
        <p:nvSpPr>
          <p:cNvPr id="83" name="Rectangle 82">
            <a:extLst>
              <a:ext uri="{FF2B5EF4-FFF2-40B4-BE49-F238E27FC236}">
                <a16:creationId xmlns:a16="http://schemas.microsoft.com/office/drawing/2014/main" id="{F725E877-4F89-4C73-86EF-E9BB676E6C99}"/>
              </a:ext>
            </a:extLst>
          </p:cNvPr>
          <p:cNvSpPr/>
          <p:nvPr/>
        </p:nvSpPr>
        <p:spPr>
          <a:xfrm>
            <a:off x="8144353" y="3197814"/>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14</a:t>
            </a:r>
          </a:p>
        </p:txBody>
      </p:sp>
      <p:sp>
        <p:nvSpPr>
          <p:cNvPr id="84" name="Rectangle 83">
            <a:extLst>
              <a:ext uri="{FF2B5EF4-FFF2-40B4-BE49-F238E27FC236}">
                <a16:creationId xmlns:a16="http://schemas.microsoft.com/office/drawing/2014/main" id="{32B3B204-DDE2-45AB-9788-11ED13FB4C17}"/>
              </a:ext>
            </a:extLst>
          </p:cNvPr>
          <p:cNvSpPr/>
          <p:nvPr/>
        </p:nvSpPr>
        <p:spPr>
          <a:xfrm>
            <a:off x="8144355" y="3766085"/>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7</a:t>
            </a:r>
          </a:p>
        </p:txBody>
      </p:sp>
      <p:sp>
        <p:nvSpPr>
          <p:cNvPr id="85" name="Rectangle 84">
            <a:extLst>
              <a:ext uri="{FF2B5EF4-FFF2-40B4-BE49-F238E27FC236}">
                <a16:creationId xmlns:a16="http://schemas.microsoft.com/office/drawing/2014/main" id="{B9CE5E9D-7804-4955-A72D-40E5AAE6F8A8}"/>
              </a:ext>
            </a:extLst>
          </p:cNvPr>
          <p:cNvSpPr/>
          <p:nvPr/>
        </p:nvSpPr>
        <p:spPr>
          <a:xfrm>
            <a:off x="8144354" y="4334356"/>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24</a:t>
            </a:r>
          </a:p>
        </p:txBody>
      </p:sp>
      <p:sp>
        <p:nvSpPr>
          <p:cNvPr id="86" name="Rectangle 85">
            <a:extLst>
              <a:ext uri="{FF2B5EF4-FFF2-40B4-BE49-F238E27FC236}">
                <a16:creationId xmlns:a16="http://schemas.microsoft.com/office/drawing/2014/main" id="{30239661-C53F-4059-9AC1-6F44A9058D36}"/>
              </a:ext>
            </a:extLst>
          </p:cNvPr>
          <p:cNvSpPr/>
          <p:nvPr/>
        </p:nvSpPr>
        <p:spPr>
          <a:xfrm>
            <a:off x="9358390" y="2629543"/>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5 s</a:t>
            </a:r>
          </a:p>
        </p:txBody>
      </p:sp>
      <p:sp>
        <p:nvSpPr>
          <p:cNvPr id="87" name="Rectangle 86">
            <a:extLst>
              <a:ext uri="{FF2B5EF4-FFF2-40B4-BE49-F238E27FC236}">
                <a16:creationId xmlns:a16="http://schemas.microsoft.com/office/drawing/2014/main" id="{71CB0211-D959-4253-8188-4D081F074720}"/>
              </a:ext>
            </a:extLst>
          </p:cNvPr>
          <p:cNvSpPr/>
          <p:nvPr/>
        </p:nvSpPr>
        <p:spPr>
          <a:xfrm>
            <a:off x="9358387" y="3197814"/>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6,5s</a:t>
            </a:r>
          </a:p>
        </p:txBody>
      </p:sp>
      <p:sp>
        <p:nvSpPr>
          <p:cNvPr id="88" name="Rectangle 87">
            <a:extLst>
              <a:ext uri="{FF2B5EF4-FFF2-40B4-BE49-F238E27FC236}">
                <a16:creationId xmlns:a16="http://schemas.microsoft.com/office/drawing/2014/main" id="{23E7148F-DD5E-4C10-80C5-A1F79C93D226}"/>
              </a:ext>
            </a:extLst>
          </p:cNvPr>
          <p:cNvSpPr/>
          <p:nvPr/>
        </p:nvSpPr>
        <p:spPr>
          <a:xfrm>
            <a:off x="9358390" y="3766086"/>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8,5 s</a:t>
            </a:r>
          </a:p>
        </p:txBody>
      </p:sp>
      <p:sp>
        <p:nvSpPr>
          <p:cNvPr id="89" name="Rectangle 88">
            <a:extLst>
              <a:ext uri="{FF2B5EF4-FFF2-40B4-BE49-F238E27FC236}">
                <a16:creationId xmlns:a16="http://schemas.microsoft.com/office/drawing/2014/main" id="{12B427E4-789C-47D4-B4A2-E07DFF20F5AA}"/>
              </a:ext>
            </a:extLst>
          </p:cNvPr>
          <p:cNvSpPr/>
          <p:nvPr/>
        </p:nvSpPr>
        <p:spPr>
          <a:xfrm>
            <a:off x="9358388" y="4334356"/>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15 s</a:t>
            </a:r>
          </a:p>
        </p:txBody>
      </p:sp>
      <p:sp>
        <p:nvSpPr>
          <p:cNvPr id="90" name="Rectangle 89">
            <a:extLst>
              <a:ext uri="{FF2B5EF4-FFF2-40B4-BE49-F238E27FC236}">
                <a16:creationId xmlns:a16="http://schemas.microsoft.com/office/drawing/2014/main" id="{E2326715-D2CC-475A-B24A-886224FE68B1}"/>
              </a:ext>
            </a:extLst>
          </p:cNvPr>
          <p:cNvSpPr/>
          <p:nvPr/>
        </p:nvSpPr>
        <p:spPr>
          <a:xfrm>
            <a:off x="2965340" y="2629543"/>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4</a:t>
            </a:r>
          </a:p>
        </p:txBody>
      </p:sp>
      <p:sp>
        <p:nvSpPr>
          <p:cNvPr id="91" name="Rectangle 90">
            <a:extLst>
              <a:ext uri="{FF2B5EF4-FFF2-40B4-BE49-F238E27FC236}">
                <a16:creationId xmlns:a16="http://schemas.microsoft.com/office/drawing/2014/main" id="{A2C66B1F-AD09-4274-86C7-1FE73444A24F}"/>
              </a:ext>
            </a:extLst>
          </p:cNvPr>
          <p:cNvSpPr/>
          <p:nvPr/>
        </p:nvSpPr>
        <p:spPr>
          <a:xfrm>
            <a:off x="2965338" y="3197814"/>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7</a:t>
            </a:r>
          </a:p>
        </p:txBody>
      </p:sp>
      <p:sp>
        <p:nvSpPr>
          <p:cNvPr id="92" name="Rectangle 91">
            <a:extLst>
              <a:ext uri="{FF2B5EF4-FFF2-40B4-BE49-F238E27FC236}">
                <a16:creationId xmlns:a16="http://schemas.microsoft.com/office/drawing/2014/main" id="{734D04EE-0126-44B5-9F27-A95CD9BAD70A}"/>
              </a:ext>
            </a:extLst>
          </p:cNvPr>
          <p:cNvSpPr/>
          <p:nvPr/>
        </p:nvSpPr>
        <p:spPr>
          <a:xfrm>
            <a:off x="2965338" y="3766085"/>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9</a:t>
            </a:r>
          </a:p>
        </p:txBody>
      </p:sp>
      <p:sp>
        <p:nvSpPr>
          <p:cNvPr id="93" name="Rectangle 92">
            <a:extLst>
              <a:ext uri="{FF2B5EF4-FFF2-40B4-BE49-F238E27FC236}">
                <a16:creationId xmlns:a16="http://schemas.microsoft.com/office/drawing/2014/main" id="{E60304FD-607B-43C2-A48D-D3DD6F8F97C3}"/>
              </a:ext>
            </a:extLst>
          </p:cNvPr>
          <p:cNvSpPr/>
          <p:nvPr/>
        </p:nvSpPr>
        <p:spPr>
          <a:xfrm>
            <a:off x="2965338" y="4334356"/>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10</a:t>
            </a:r>
          </a:p>
        </p:txBody>
      </p:sp>
      <p:sp>
        <p:nvSpPr>
          <p:cNvPr id="94" name="Rectangle 93">
            <a:extLst>
              <a:ext uri="{FF2B5EF4-FFF2-40B4-BE49-F238E27FC236}">
                <a16:creationId xmlns:a16="http://schemas.microsoft.com/office/drawing/2014/main" id="{191F953F-8E00-4747-A46E-38C6AB9C4FF1}"/>
              </a:ext>
            </a:extLst>
          </p:cNvPr>
          <p:cNvSpPr/>
          <p:nvPr/>
        </p:nvSpPr>
        <p:spPr>
          <a:xfrm>
            <a:off x="4179372" y="2629543"/>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13,5 s</a:t>
            </a:r>
          </a:p>
        </p:txBody>
      </p:sp>
      <p:sp>
        <p:nvSpPr>
          <p:cNvPr id="95" name="Rectangle 94">
            <a:extLst>
              <a:ext uri="{FF2B5EF4-FFF2-40B4-BE49-F238E27FC236}">
                <a16:creationId xmlns:a16="http://schemas.microsoft.com/office/drawing/2014/main" id="{5A594357-FC73-4EE2-87E3-40641D082B71}"/>
              </a:ext>
            </a:extLst>
          </p:cNvPr>
          <p:cNvSpPr/>
          <p:nvPr/>
        </p:nvSpPr>
        <p:spPr>
          <a:xfrm>
            <a:off x="4179372" y="3197814"/>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9 s</a:t>
            </a:r>
          </a:p>
        </p:txBody>
      </p:sp>
      <p:sp>
        <p:nvSpPr>
          <p:cNvPr id="96" name="Rectangle 95">
            <a:extLst>
              <a:ext uri="{FF2B5EF4-FFF2-40B4-BE49-F238E27FC236}">
                <a16:creationId xmlns:a16="http://schemas.microsoft.com/office/drawing/2014/main" id="{AEB01105-F846-4E62-A15B-B5A474C06E9D}"/>
              </a:ext>
            </a:extLst>
          </p:cNvPr>
          <p:cNvSpPr/>
          <p:nvPr/>
        </p:nvSpPr>
        <p:spPr>
          <a:xfrm>
            <a:off x="4179371" y="3766086"/>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18 s</a:t>
            </a:r>
          </a:p>
        </p:txBody>
      </p:sp>
      <p:sp>
        <p:nvSpPr>
          <p:cNvPr id="97" name="Rectangle 96">
            <a:extLst>
              <a:ext uri="{FF2B5EF4-FFF2-40B4-BE49-F238E27FC236}">
                <a16:creationId xmlns:a16="http://schemas.microsoft.com/office/drawing/2014/main" id="{898F1906-17BA-4E9E-B8E1-D3535AC1EB52}"/>
              </a:ext>
            </a:extLst>
          </p:cNvPr>
          <p:cNvSpPr/>
          <p:nvPr/>
        </p:nvSpPr>
        <p:spPr>
          <a:xfrm>
            <a:off x="4179371" y="4334355"/>
            <a:ext cx="1224366" cy="5786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6 s</a:t>
            </a:r>
          </a:p>
        </p:txBody>
      </p:sp>
      <p:sp>
        <p:nvSpPr>
          <p:cNvPr id="2" name="Arrow: Left 1">
            <a:extLst>
              <a:ext uri="{FF2B5EF4-FFF2-40B4-BE49-F238E27FC236}">
                <a16:creationId xmlns:a16="http://schemas.microsoft.com/office/drawing/2014/main" id="{02463DDF-6C3B-4006-BC71-73ADF5DF18F8}"/>
              </a:ext>
            </a:extLst>
          </p:cNvPr>
          <p:cNvSpPr/>
          <p:nvPr/>
        </p:nvSpPr>
        <p:spPr>
          <a:xfrm>
            <a:off x="259880" y="209717"/>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1BE6192B-244F-40A3-87E9-BAE9750F5D55}"/>
              </a:ext>
            </a:extLst>
          </p:cNvPr>
          <p:cNvPicPr>
            <a:picLocks noChangeAspect="1"/>
          </p:cNvPicPr>
          <p:nvPr/>
        </p:nvPicPr>
        <p:blipFill>
          <a:blip r:embed="rId3"/>
          <a:stretch>
            <a:fillRect/>
          </a:stretch>
        </p:blipFill>
        <p:spPr>
          <a:xfrm>
            <a:off x="3574211" y="2431212"/>
            <a:ext cx="629728" cy="557842"/>
          </a:xfrm>
          <a:prstGeom prst="rect">
            <a:avLst/>
          </a:prstGeom>
        </p:spPr>
      </p:pic>
      <p:pic>
        <p:nvPicPr>
          <p:cNvPr id="61" name="Picture 3" descr="A close up of a sign&#10;&#10;Description generated with high confidence">
            <a:extLst>
              <a:ext uri="{FF2B5EF4-FFF2-40B4-BE49-F238E27FC236}">
                <a16:creationId xmlns:a16="http://schemas.microsoft.com/office/drawing/2014/main" id="{F04D4D4F-1208-42F0-B6B3-6D1133EB8D14}"/>
              </a:ext>
            </a:extLst>
          </p:cNvPr>
          <p:cNvPicPr>
            <a:picLocks noChangeAspect="1"/>
          </p:cNvPicPr>
          <p:nvPr/>
        </p:nvPicPr>
        <p:blipFill>
          <a:blip r:embed="rId3"/>
          <a:stretch>
            <a:fillRect/>
          </a:stretch>
        </p:blipFill>
        <p:spPr>
          <a:xfrm>
            <a:off x="9957757" y="2431212"/>
            <a:ext cx="629728" cy="557842"/>
          </a:xfrm>
          <a:prstGeom prst="rect">
            <a:avLst/>
          </a:prstGeom>
        </p:spPr>
      </p:pic>
    </p:spTree>
    <p:extLst>
      <p:ext uri="{BB962C8B-B14F-4D97-AF65-F5344CB8AC3E}">
        <p14:creationId xmlns:p14="http://schemas.microsoft.com/office/powerpoint/2010/main" val="21301153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F9DB4191-F4E0-43AC-ACA4-73B173692AC2}"/>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6" name="Sous-titre 2">
            <a:extLst>
              <a:ext uri="{FF2B5EF4-FFF2-40B4-BE49-F238E27FC236}">
                <a16:creationId xmlns:a16="http://schemas.microsoft.com/office/drawing/2014/main" id="{343A7D82-EF29-4099-9EA7-125BC736AAD0}"/>
              </a:ext>
            </a:extLst>
          </p:cNvPr>
          <p:cNvSpPr txBox="1">
            <a:spLocks/>
          </p:cNvSpPr>
          <p:nvPr/>
        </p:nvSpPr>
        <p:spPr>
          <a:xfrm>
            <a:off x="4692394" y="538936"/>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b="1">
              <a:latin typeface="Times New Roman"/>
              <a:cs typeface="Times New Roman"/>
            </a:endParaRPr>
          </a:p>
        </p:txBody>
      </p:sp>
      <p:sp>
        <p:nvSpPr>
          <p:cNvPr id="8" name="Sous-titre 2">
            <a:extLst>
              <a:ext uri="{FF2B5EF4-FFF2-40B4-BE49-F238E27FC236}">
                <a16:creationId xmlns:a16="http://schemas.microsoft.com/office/drawing/2014/main" id="{E6E19127-99E1-48D9-878A-CDEFE2DB3D39}"/>
              </a:ext>
            </a:extLst>
          </p:cNvPr>
          <p:cNvSpPr txBox="1">
            <a:spLocks/>
          </p:cNvSpPr>
          <p:nvPr/>
        </p:nvSpPr>
        <p:spPr>
          <a:xfrm>
            <a:off x="4692395" y="538936"/>
            <a:ext cx="2813871" cy="79136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b="1">
                <a:latin typeface="Times New Roman"/>
                <a:cs typeface="Times New Roman"/>
              </a:rPr>
              <a:t>Lobby Solo</a:t>
            </a:r>
          </a:p>
        </p:txBody>
      </p:sp>
      <p:sp>
        <p:nvSpPr>
          <p:cNvPr id="12" name="Rectangle 11">
            <a:extLst>
              <a:ext uri="{FF2B5EF4-FFF2-40B4-BE49-F238E27FC236}">
                <a16:creationId xmlns:a16="http://schemas.microsoft.com/office/drawing/2014/main" id="{BFD0FE49-DD52-41CC-BE01-7C89C732FC0B}"/>
              </a:ext>
            </a:extLst>
          </p:cNvPr>
          <p:cNvSpPr/>
          <p:nvPr/>
        </p:nvSpPr>
        <p:spPr>
          <a:xfrm>
            <a:off x="4540998" y="2074189"/>
            <a:ext cx="3122908" cy="11468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Times New Roman"/>
                <a:cs typeface="Times New Roman"/>
              </a:rPr>
              <a:t>Commencer une partie 3x3</a:t>
            </a:r>
          </a:p>
        </p:txBody>
      </p:sp>
      <p:sp>
        <p:nvSpPr>
          <p:cNvPr id="13" name="Rectangle 12">
            <a:extLst>
              <a:ext uri="{FF2B5EF4-FFF2-40B4-BE49-F238E27FC236}">
                <a16:creationId xmlns:a16="http://schemas.microsoft.com/office/drawing/2014/main" id="{502D2B5C-2C44-492B-9168-7E1804C6CB0C}"/>
              </a:ext>
            </a:extLst>
          </p:cNvPr>
          <p:cNvSpPr/>
          <p:nvPr/>
        </p:nvSpPr>
        <p:spPr>
          <a:xfrm>
            <a:off x="4541000" y="3585274"/>
            <a:ext cx="3122908" cy="11468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Times New Roman"/>
                <a:cs typeface="Times New Roman"/>
              </a:rPr>
              <a:t>Commencer une partie 4x4</a:t>
            </a:r>
          </a:p>
        </p:txBody>
      </p:sp>
      <p:sp>
        <p:nvSpPr>
          <p:cNvPr id="16" name="Arrow: Left 15">
            <a:extLst>
              <a:ext uri="{FF2B5EF4-FFF2-40B4-BE49-F238E27FC236}">
                <a16:creationId xmlns:a16="http://schemas.microsoft.com/office/drawing/2014/main" id="{49C81170-D8E3-4BCB-AE87-2CE109CB8838}"/>
              </a:ext>
            </a:extLst>
          </p:cNvPr>
          <p:cNvSpPr/>
          <p:nvPr/>
        </p:nvSpPr>
        <p:spPr>
          <a:xfrm>
            <a:off x="259880" y="209717"/>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998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A picture containing black, sitting, nature, photo&#10;&#10;Description generated with very high confidence">
            <a:extLst>
              <a:ext uri="{FF2B5EF4-FFF2-40B4-BE49-F238E27FC236}">
                <a16:creationId xmlns:a16="http://schemas.microsoft.com/office/drawing/2014/main" id="{53DF40C6-366D-4147-9BAB-E32659C98177}"/>
              </a:ext>
            </a:extLst>
          </p:cNvPr>
          <p:cNvPicPr>
            <a:picLocks noChangeAspect="1"/>
          </p:cNvPicPr>
          <p:nvPr/>
        </p:nvPicPr>
        <p:blipFill rotWithShape="1">
          <a:blip r:embed="rId2">
            <a:alphaModFix amt="35000"/>
            <a:extLst/>
          </a:blip>
          <a:srcRect t="8081" b="7649"/>
          <a:stretch/>
        </p:blipFill>
        <p:spPr>
          <a:xfrm>
            <a:off x="20" y="0"/>
            <a:ext cx="12191980" cy="6857999"/>
          </a:xfrm>
          <a:prstGeom prst="rect">
            <a:avLst/>
          </a:prstGeom>
        </p:spPr>
      </p:pic>
      <p:sp>
        <p:nvSpPr>
          <p:cNvPr id="6" name="Rectangle 5">
            <a:extLst>
              <a:ext uri="{FF2B5EF4-FFF2-40B4-BE49-F238E27FC236}">
                <a16:creationId xmlns:a16="http://schemas.microsoft.com/office/drawing/2014/main" id="{7D18E30A-D8CE-4312-9621-B083A218F840}"/>
              </a:ext>
            </a:extLst>
          </p:cNvPr>
          <p:cNvSpPr/>
          <p:nvPr/>
        </p:nvSpPr>
        <p:spPr>
          <a:xfrm>
            <a:off x="3882325" y="1157207"/>
            <a:ext cx="4272366" cy="44273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DA730-08A3-41AD-B07A-0B75485A8D92}"/>
              </a:ext>
            </a:extLst>
          </p:cNvPr>
          <p:cNvSpPr/>
          <p:nvPr/>
        </p:nvSpPr>
        <p:spPr>
          <a:xfrm>
            <a:off x="3882323" y="1157204"/>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717EA3-B0F4-4398-8C6B-2F580DA86D05}"/>
              </a:ext>
            </a:extLst>
          </p:cNvPr>
          <p:cNvSpPr/>
          <p:nvPr/>
        </p:nvSpPr>
        <p:spPr>
          <a:xfrm>
            <a:off x="5302999" y="115720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B48D43-201D-46E0-AFC5-8875295E6245}"/>
              </a:ext>
            </a:extLst>
          </p:cNvPr>
          <p:cNvSpPr/>
          <p:nvPr/>
        </p:nvSpPr>
        <p:spPr>
          <a:xfrm>
            <a:off x="6723679" y="115720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1FD0A3-573A-4FC9-A199-3964A5448249}"/>
              </a:ext>
            </a:extLst>
          </p:cNvPr>
          <p:cNvSpPr/>
          <p:nvPr/>
        </p:nvSpPr>
        <p:spPr>
          <a:xfrm>
            <a:off x="3882322" y="2629541"/>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0E4AFA5-8B1A-4821-A2D5-92355D6E7F0D}"/>
              </a:ext>
            </a:extLst>
          </p:cNvPr>
          <p:cNvSpPr/>
          <p:nvPr/>
        </p:nvSpPr>
        <p:spPr>
          <a:xfrm>
            <a:off x="6723679" y="262954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69BAAA-C91F-4C02-8523-7062415D0197}"/>
              </a:ext>
            </a:extLst>
          </p:cNvPr>
          <p:cNvSpPr/>
          <p:nvPr/>
        </p:nvSpPr>
        <p:spPr>
          <a:xfrm>
            <a:off x="5303001" y="2629543"/>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B667D8-C8AF-4B01-81C5-13D112E30B53}"/>
              </a:ext>
            </a:extLst>
          </p:cNvPr>
          <p:cNvSpPr/>
          <p:nvPr/>
        </p:nvSpPr>
        <p:spPr>
          <a:xfrm>
            <a:off x="3882325" y="410188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B52301-2C25-45F4-8ECE-0F3B3921A4C5}"/>
              </a:ext>
            </a:extLst>
          </p:cNvPr>
          <p:cNvSpPr/>
          <p:nvPr/>
        </p:nvSpPr>
        <p:spPr>
          <a:xfrm>
            <a:off x="5302997" y="4101881"/>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165BBB-1C78-42BB-9906-A311BCD59EB9}"/>
              </a:ext>
            </a:extLst>
          </p:cNvPr>
          <p:cNvSpPr/>
          <p:nvPr/>
        </p:nvSpPr>
        <p:spPr>
          <a:xfrm>
            <a:off x="6723682" y="4101882"/>
            <a:ext cx="1431008" cy="1482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indoor, sitting&#10;&#10;Description generated with high confidence">
            <a:extLst>
              <a:ext uri="{FF2B5EF4-FFF2-40B4-BE49-F238E27FC236}">
                <a16:creationId xmlns:a16="http://schemas.microsoft.com/office/drawing/2014/main" id="{0ADA8A50-6F37-4E94-A261-EB08BB2134B6}"/>
              </a:ext>
            </a:extLst>
          </p:cNvPr>
          <p:cNvPicPr>
            <a:picLocks noChangeAspect="1"/>
          </p:cNvPicPr>
          <p:nvPr/>
        </p:nvPicPr>
        <p:blipFill>
          <a:blip r:embed="rId3"/>
          <a:stretch>
            <a:fillRect/>
          </a:stretch>
        </p:blipFill>
        <p:spPr>
          <a:xfrm>
            <a:off x="3991153" y="1295400"/>
            <a:ext cx="1219201" cy="1204823"/>
          </a:xfrm>
          <a:prstGeom prst="rect">
            <a:avLst/>
          </a:prstGeom>
        </p:spPr>
      </p:pic>
      <p:pic>
        <p:nvPicPr>
          <p:cNvPr id="22" name="Picture 2" descr="A picture containing indoor, sitting&#10;&#10;Description generated with high confidence">
            <a:extLst>
              <a:ext uri="{FF2B5EF4-FFF2-40B4-BE49-F238E27FC236}">
                <a16:creationId xmlns:a16="http://schemas.microsoft.com/office/drawing/2014/main" id="{A296D0E8-1361-42F1-8EEC-4BA94F0337C8}"/>
              </a:ext>
            </a:extLst>
          </p:cNvPr>
          <p:cNvPicPr>
            <a:picLocks noChangeAspect="1"/>
          </p:cNvPicPr>
          <p:nvPr/>
        </p:nvPicPr>
        <p:blipFill>
          <a:blip r:embed="rId3"/>
          <a:stretch>
            <a:fillRect/>
          </a:stretch>
        </p:blipFill>
        <p:spPr>
          <a:xfrm>
            <a:off x="3991152" y="2761890"/>
            <a:ext cx="1219201" cy="1204823"/>
          </a:xfrm>
          <a:prstGeom prst="rect">
            <a:avLst/>
          </a:prstGeom>
        </p:spPr>
      </p:pic>
      <p:pic>
        <p:nvPicPr>
          <p:cNvPr id="23" name="Picture 2" descr="A picture containing indoor, sitting&#10;&#10;Description generated with high confidence">
            <a:extLst>
              <a:ext uri="{FF2B5EF4-FFF2-40B4-BE49-F238E27FC236}">
                <a16:creationId xmlns:a16="http://schemas.microsoft.com/office/drawing/2014/main" id="{E268C28C-985F-4707-B410-1CEA77FC1794}"/>
              </a:ext>
            </a:extLst>
          </p:cNvPr>
          <p:cNvPicPr>
            <a:picLocks noChangeAspect="1"/>
          </p:cNvPicPr>
          <p:nvPr/>
        </p:nvPicPr>
        <p:blipFill>
          <a:blip r:embed="rId3"/>
          <a:stretch>
            <a:fillRect/>
          </a:stretch>
        </p:blipFill>
        <p:spPr>
          <a:xfrm>
            <a:off x="6837869" y="2761890"/>
            <a:ext cx="1219201" cy="1204823"/>
          </a:xfrm>
          <a:prstGeom prst="rect">
            <a:avLst/>
          </a:prstGeom>
        </p:spPr>
      </p:pic>
      <p:pic>
        <p:nvPicPr>
          <p:cNvPr id="24" name="Picture 2" descr="A picture containing indoor, sitting&#10;&#10;Description generated with high confidence">
            <a:extLst>
              <a:ext uri="{FF2B5EF4-FFF2-40B4-BE49-F238E27FC236}">
                <a16:creationId xmlns:a16="http://schemas.microsoft.com/office/drawing/2014/main" id="{F8899051-1611-4C83-B093-881B0491390C}"/>
              </a:ext>
            </a:extLst>
          </p:cNvPr>
          <p:cNvPicPr>
            <a:picLocks noChangeAspect="1"/>
          </p:cNvPicPr>
          <p:nvPr/>
        </p:nvPicPr>
        <p:blipFill>
          <a:blip r:embed="rId3"/>
          <a:stretch>
            <a:fillRect/>
          </a:stretch>
        </p:blipFill>
        <p:spPr>
          <a:xfrm>
            <a:off x="5414511" y="4242758"/>
            <a:ext cx="1219201" cy="1204823"/>
          </a:xfrm>
          <a:prstGeom prst="rect">
            <a:avLst/>
          </a:prstGeom>
        </p:spPr>
      </p:pic>
      <p:pic>
        <p:nvPicPr>
          <p:cNvPr id="26" name="Picture 6" descr="A picture containing photo, black, white, sitting&#10;&#10;Description generated with very high confidence">
            <a:extLst>
              <a:ext uri="{FF2B5EF4-FFF2-40B4-BE49-F238E27FC236}">
                <a16:creationId xmlns:a16="http://schemas.microsoft.com/office/drawing/2014/main" id="{EE7E0730-973F-4E45-9822-4E55F985F678}"/>
              </a:ext>
            </a:extLst>
          </p:cNvPr>
          <p:cNvPicPr>
            <a:picLocks noChangeAspect="1"/>
          </p:cNvPicPr>
          <p:nvPr/>
        </p:nvPicPr>
        <p:blipFill>
          <a:blip r:embed="rId4"/>
          <a:stretch>
            <a:fillRect/>
          </a:stretch>
        </p:blipFill>
        <p:spPr>
          <a:xfrm>
            <a:off x="6834667" y="1298301"/>
            <a:ext cx="1220247" cy="1214827"/>
          </a:xfrm>
          <a:prstGeom prst="rect">
            <a:avLst/>
          </a:prstGeom>
        </p:spPr>
      </p:pic>
      <p:pic>
        <p:nvPicPr>
          <p:cNvPr id="27" name="Picture 6" descr="A picture containing photo, black, white, sitting&#10;&#10;Description generated with very high confidence">
            <a:extLst>
              <a:ext uri="{FF2B5EF4-FFF2-40B4-BE49-F238E27FC236}">
                <a16:creationId xmlns:a16="http://schemas.microsoft.com/office/drawing/2014/main" id="{33898862-B3AA-471D-A519-10AD2488CEE1}"/>
              </a:ext>
            </a:extLst>
          </p:cNvPr>
          <p:cNvPicPr>
            <a:picLocks noChangeAspect="1"/>
          </p:cNvPicPr>
          <p:nvPr/>
        </p:nvPicPr>
        <p:blipFill>
          <a:blip r:embed="rId4"/>
          <a:stretch>
            <a:fillRect/>
          </a:stretch>
        </p:blipFill>
        <p:spPr>
          <a:xfrm>
            <a:off x="5413989" y="1298301"/>
            <a:ext cx="1220247" cy="1214827"/>
          </a:xfrm>
          <a:prstGeom prst="rect">
            <a:avLst/>
          </a:prstGeom>
        </p:spPr>
      </p:pic>
      <p:pic>
        <p:nvPicPr>
          <p:cNvPr id="28" name="Picture 6" descr="A picture containing photo, black, white, sitting&#10;&#10;Description generated with very high confidence">
            <a:extLst>
              <a:ext uri="{FF2B5EF4-FFF2-40B4-BE49-F238E27FC236}">
                <a16:creationId xmlns:a16="http://schemas.microsoft.com/office/drawing/2014/main" id="{8D9358DE-1B17-4129-A027-FBA45A18A8C1}"/>
              </a:ext>
            </a:extLst>
          </p:cNvPr>
          <p:cNvPicPr>
            <a:picLocks noChangeAspect="1"/>
          </p:cNvPicPr>
          <p:nvPr/>
        </p:nvPicPr>
        <p:blipFill>
          <a:blip r:embed="rId4"/>
          <a:stretch>
            <a:fillRect/>
          </a:stretch>
        </p:blipFill>
        <p:spPr>
          <a:xfrm>
            <a:off x="5401076" y="2757725"/>
            <a:ext cx="1220247" cy="1214827"/>
          </a:xfrm>
          <a:prstGeom prst="rect">
            <a:avLst/>
          </a:prstGeom>
        </p:spPr>
      </p:pic>
      <p:pic>
        <p:nvPicPr>
          <p:cNvPr id="29" name="Picture 6" descr="A picture containing photo, black, white, sitting&#10;&#10;Description generated with very high confidence">
            <a:extLst>
              <a:ext uri="{FF2B5EF4-FFF2-40B4-BE49-F238E27FC236}">
                <a16:creationId xmlns:a16="http://schemas.microsoft.com/office/drawing/2014/main" id="{507E164F-C115-46F3-852D-9773352CF98B}"/>
              </a:ext>
            </a:extLst>
          </p:cNvPr>
          <p:cNvPicPr>
            <a:picLocks noChangeAspect="1"/>
          </p:cNvPicPr>
          <p:nvPr/>
        </p:nvPicPr>
        <p:blipFill>
          <a:blip r:embed="rId4"/>
          <a:stretch>
            <a:fillRect/>
          </a:stretch>
        </p:blipFill>
        <p:spPr>
          <a:xfrm>
            <a:off x="3993311" y="4242978"/>
            <a:ext cx="1207332" cy="1201912"/>
          </a:xfrm>
          <a:prstGeom prst="rect">
            <a:avLst/>
          </a:prstGeom>
        </p:spPr>
      </p:pic>
      <p:pic>
        <p:nvPicPr>
          <p:cNvPr id="30" name="Picture 6" descr="A picture containing photo, black, white, sitting&#10;&#10;Description generated with very high confidence">
            <a:extLst>
              <a:ext uri="{FF2B5EF4-FFF2-40B4-BE49-F238E27FC236}">
                <a16:creationId xmlns:a16="http://schemas.microsoft.com/office/drawing/2014/main" id="{B496997A-FD4B-424E-B9E9-FA8B7543126F}"/>
              </a:ext>
            </a:extLst>
          </p:cNvPr>
          <p:cNvPicPr>
            <a:picLocks noChangeAspect="1"/>
          </p:cNvPicPr>
          <p:nvPr/>
        </p:nvPicPr>
        <p:blipFill>
          <a:blip r:embed="rId4"/>
          <a:stretch>
            <a:fillRect/>
          </a:stretch>
        </p:blipFill>
        <p:spPr>
          <a:xfrm>
            <a:off x="6821751" y="4242977"/>
            <a:ext cx="1207332" cy="1201912"/>
          </a:xfrm>
          <a:prstGeom prst="rect">
            <a:avLst/>
          </a:prstGeom>
        </p:spPr>
      </p:pic>
      <p:sp>
        <p:nvSpPr>
          <p:cNvPr id="3" name="Sous-titre 2">
            <a:extLst>
              <a:ext uri="{FF2B5EF4-FFF2-40B4-BE49-F238E27FC236}">
                <a16:creationId xmlns:a16="http://schemas.microsoft.com/office/drawing/2014/main" id="{C0BE5BCB-4697-4699-9109-DDD71EE075FD}"/>
              </a:ext>
            </a:extLst>
          </p:cNvPr>
          <p:cNvSpPr txBox="1">
            <a:spLocks/>
          </p:cNvSpPr>
          <p:nvPr/>
        </p:nvSpPr>
        <p:spPr>
          <a:xfrm>
            <a:off x="1153612" y="1546322"/>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Coups</a:t>
            </a:r>
          </a:p>
          <a:p>
            <a:pPr marL="0" indent="0" algn="ctr">
              <a:buNone/>
            </a:pPr>
            <a:r>
              <a:rPr lang="de-DE" sz="2000">
                <a:latin typeface="Times New Roman"/>
                <a:cs typeface="Times New Roman"/>
              </a:rPr>
              <a:t>3</a:t>
            </a:r>
          </a:p>
        </p:txBody>
      </p:sp>
      <p:sp>
        <p:nvSpPr>
          <p:cNvPr id="32" name="Sous-titre 2">
            <a:extLst>
              <a:ext uri="{FF2B5EF4-FFF2-40B4-BE49-F238E27FC236}">
                <a16:creationId xmlns:a16="http://schemas.microsoft.com/office/drawing/2014/main" id="{A60E2B3E-590F-4932-B8A8-5F1151DCCA5C}"/>
              </a:ext>
            </a:extLst>
          </p:cNvPr>
          <p:cNvSpPr txBox="1">
            <a:spLocks/>
          </p:cNvSpPr>
          <p:nvPr/>
        </p:nvSpPr>
        <p:spPr>
          <a:xfrm>
            <a:off x="9173981" y="3160730"/>
            <a:ext cx="1845226" cy="41682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de-DE" sz="2000" err="1">
                <a:latin typeface="Times New Roman"/>
                <a:cs typeface="Times New Roman"/>
              </a:rPr>
              <a:t>Abandonner</a:t>
            </a:r>
          </a:p>
        </p:txBody>
      </p:sp>
      <p:sp>
        <p:nvSpPr>
          <p:cNvPr id="34" name="Sous-titre 2">
            <a:extLst>
              <a:ext uri="{FF2B5EF4-FFF2-40B4-BE49-F238E27FC236}">
                <a16:creationId xmlns:a16="http://schemas.microsoft.com/office/drawing/2014/main" id="{0B6494F1-3A3B-4DA1-A013-3E17344B8411}"/>
              </a:ext>
            </a:extLst>
          </p:cNvPr>
          <p:cNvSpPr txBox="1">
            <a:spLocks/>
          </p:cNvSpPr>
          <p:nvPr/>
        </p:nvSpPr>
        <p:spPr>
          <a:xfrm>
            <a:off x="417443" y="2760357"/>
            <a:ext cx="2658886" cy="68804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(Après avoir gagner) Vous avez gagné !</a:t>
            </a:r>
          </a:p>
        </p:txBody>
      </p:sp>
      <p:sp>
        <p:nvSpPr>
          <p:cNvPr id="8" name="Arrow: Left 7">
            <a:extLst>
              <a:ext uri="{FF2B5EF4-FFF2-40B4-BE49-F238E27FC236}">
                <a16:creationId xmlns:a16="http://schemas.microsoft.com/office/drawing/2014/main" id="{E8B708F8-E1B3-485A-A577-24263CE873AC}"/>
              </a:ext>
            </a:extLst>
          </p:cNvPr>
          <p:cNvSpPr/>
          <p:nvPr/>
        </p:nvSpPr>
        <p:spPr>
          <a:xfrm>
            <a:off x="1202693" y="3490191"/>
            <a:ext cx="978408" cy="48463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ous-titre 2">
            <a:extLst>
              <a:ext uri="{FF2B5EF4-FFF2-40B4-BE49-F238E27FC236}">
                <a16:creationId xmlns:a16="http://schemas.microsoft.com/office/drawing/2014/main" id="{62CCAD43-E58C-4CF6-A9DF-665030BD5F74}"/>
              </a:ext>
            </a:extLst>
          </p:cNvPr>
          <p:cNvSpPr txBox="1">
            <a:spLocks/>
          </p:cNvSpPr>
          <p:nvPr/>
        </p:nvSpPr>
        <p:spPr>
          <a:xfrm>
            <a:off x="1153612" y="3987306"/>
            <a:ext cx="1070311" cy="894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a:latin typeface="Times New Roman"/>
                <a:cs typeface="Times New Roman"/>
              </a:rPr>
              <a:t>Temps</a:t>
            </a:r>
          </a:p>
          <a:p>
            <a:pPr marL="0" indent="0" algn="ctr">
              <a:buNone/>
            </a:pPr>
            <a:r>
              <a:rPr lang="de-DE" sz="2000">
                <a:latin typeface="Times New Roman"/>
                <a:cs typeface="Times New Roman"/>
              </a:rPr>
              <a:t>14 s</a:t>
            </a:r>
          </a:p>
        </p:txBody>
      </p:sp>
    </p:spTree>
    <p:extLst>
      <p:ext uri="{BB962C8B-B14F-4D97-AF65-F5344CB8AC3E}">
        <p14:creationId xmlns:p14="http://schemas.microsoft.com/office/powerpoint/2010/main" val="4498308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375</Words>
  <Application>Microsoft Office PowerPoint</Application>
  <PresentationFormat>Grand écran</PresentationFormat>
  <Paragraphs>177</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Féras Abidi</cp:lastModifiedBy>
  <cp:revision>4</cp:revision>
  <dcterms:modified xsi:type="dcterms:W3CDTF">2018-04-25T12:37:33Z</dcterms:modified>
</cp:coreProperties>
</file>