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5179" autoAdjust="0"/>
  </p:normalViewPr>
  <p:slideViewPr>
    <p:cSldViewPr snapToGrid="0">
      <p:cViewPr varScale="1">
        <p:scale>
          <a:sx n="83" d="100"/>
          <a:sy n="83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1DD-CFBD-4C7A-BA7F-04D0F2292F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57F3F6-DBFB-4DE9-946F-4C428CFB1B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609600"/>
            <a:ext cx="10322560" cy="187007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0000"/>
                </a:solidFill>
              </a:rPr>
              <a:t>                         Title:</a:t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Corporate Office Network Infrastructure</a:t>
            </a:r>
            <a:endParaRPr lang="en-US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42440" y="2332673"/>
            <a:ext cx="7681913" cy="3875087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Name: Chinmoy </a:t>
            </a:r>
            <a:r>
              <a:rPr lang="en-US" sz="2000" dirty="0" err="1" smtClean="0">
                <a:solidFill>
                  <a:srgbClr val="FF0000"/>
                </a:solidFill>
              </a:rPr>
              <a:t>Debnath</a:t>
            </a:r>
            <a:r>
              <a:rPr lang="en-US" sz="2000" dirty="0" smtClean="0">
                <a:solidFill>
                  <a:srgbClr val="FF0000"/>
                </a:solidFill>
              </a:rPr>
              <a:t>      &amp;   Name: </a:t>
            </a:r>
            <a:r>
              <a:rPr lang="en-US" sz="2000" dirty="0" err="1" smtClean="0">
                <a:solidFill>
                  <a:srgbClr val="FF0000"/>
                </a:solidFill>
              </a:rPr>
              <a:t>Promod</a:t>
            </a:r>
            <a:r>
              <a:rPr lang="en-US" sz="2000" dirty="0" smtClean="0">
                <a:solidFill>
                  <a:srgbClr val="FF0000"/>
                </a:solidFill>
              </a:rPr>
              <a:t> Chandra Das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Id: 231902029	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Id: 231002005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Department: CSE		</a:t>
            </a:r>
            <a:r>
              <a:rPr lang="en-US" sz="2000" dirty="0" err="1" smtClean="0">
                <a:solidFill>
                  <a:srgbClr val="FF0000"/>
                </a:solidFill>
              </a:rPr>
              <a:t>Departmet</a:t>
            </a:r>
            <a:r>
              <a:rPr lang="en-US" sz="2000" dirty="0" smtClean="0">
                <a:solidFill>
                  <a:srgbClr val="FF0000"/>
                </a:solidFill>
              </a:rPr>
              <a:t>: CSE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  Subject: </a:t>
            </a:r>
            <a:r>
              <a:rPr lang="en-US" altLang="en-US" sz="2000" smtClean="0">
                <a:solidFill>
                  <a:schemeClr val="accent2">
                    <a:lumMod val="75000"/>
                  </a:schemeClr>
                </a:solidFill>
              </a:rPr>
              <a:t>Computer Networking LAB</a:t>
            </a: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endParaRPr lang="en-US" sz="200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                      </a:t>
            </a:r>
            <a:r>
              <a:rPr lang="en-US" sz="2000" smtClean="0">
                <a:solidFill>
                  <a:srgbClr val="FF0000"/>
                </a:solidFill>
              </a:rPr>
              <a:t>Presented </a:t>
            </a:r>
            <a:r>
              <a:rPr lang="en-US" sz="2000" dirty="0" smtClean="0">
                <a:solidFill>
                  <a:srgbClr val="FF0000"/>
                </a:solidFill>
              </a:rPr>
              <a:t>To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en-US" sz="2000" dirty="0">
                <a:solidFill>
                  <a:schemeClr val="accent2"/>
                </a:solidFill>
              </a:rPr>
              <a:t>Fatema Akter</a:t>
            </a:r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20056" y="620745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7333"/>
            <a:ext cx="8596668" cy="1320800"/>
          </a:xfrm>
        </p:spPr>
        <p:txBody>
          <a:bodyPr/>
          <a:lstStyle/>
          <a:p>
            <a:r>
              <a:rPr lang="en-US" alt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00944"/>
            <a:ext cx="8596668" cy="47933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4147" y="608013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655" y="1647825"/>
            <a:ext cx="9077325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Limitations</a:t>
            </a:r>
            <a:br>
              <a:rPr lang="en-US" alt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altLang="en-US" dirty="0"/>
              <a:t>Simulation only – not tested on real hardware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IPv4 only – no IPv6 implementation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 advanced security tools like firewalls or IDS/IPS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 wireless integration in the current design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Bandwidth and latency not measured</a:t>
            </a:r>
            <a:r>
              <a:rPr lang="" altLang="en-US" dirty="0"/>
              <a:t> </a:t>
            </a:r>
            <a:r>
              <a:rPr lang="en-US" altLang="en-US" dirty="0"/>
              <a:t>or</a:t>
            </a:r>
            <a:r>
              <a:rPr lang="" altLang="en-US" dirty="0"/>
              <a:t> </a:t>
            </a:r>
            <a:r>
              <a:rPr lang="en-US" altLang="en-US" dirty="0"/>
              <a:t>optimized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5171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Future</a:t>
            </a:r>
            <a:r>
              <a:rPr lang="" altLang="en-US" dirty="0"/>
              <a:t> </a:t>
            </a:r>
            <a:r>
              <a:rPr lang="en-US" altLang="en-US" dirty="0"/>
              <a:t>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altLang="en-US" dirty="0"/>
              <a:t>Implement IPv6 for next-generation addressing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Add wireless networking for mobility and flexibility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Integrate advanced security (firewalls, IDS/IPS)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Expand to hybrid/cloud networks for</a:t>
            </a:r>
            <a:r>
              <a:rPr lang="" altLang="en-US" dirty="0"/>
              <a:t> </a:t>
            </a:r>
            <a:r>
              <a:rPr lang="en-US" altLang="en-US" dirty="0"/>
              <a:t>remote</a:t>
            </a:r>
            <a:r>
              <a:rPr lang="" altLang="en-US" dirty="0"/>
              <a:t> </a:t>
            </a:r>
            <a:r>
              <a:rPr lang="en-US" altLang="en-US" dirty="0"/>
              <a:t>offices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8320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Conclusion</a:t>
            </a:r>
            <a:br>
              <a:rPr lang="en-US" alt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74" y="1729424"/>
            <a:ext cx="8596668" cy="3880773"/>
          </a:xfrm>
        </p:spPr>
        <p:txBody>
          <a:bodyPr>
            <a:normAutofit fontScale="25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en-US" sz="4665" dirty="0"/>
              <a:t>Successfully designed and implemented a corporate office network infrastructure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Network divided into Access, Core, and Distribution Zones for structured communication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DHCP ensured automatic IP allocation and avoided conflicts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Dynamic routing enabled efficient inter-zone communication and scalability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NAT provided secure external connectivity while protecting internal addresses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ACLs enforced traffic control and security policies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Simulation tests (Ping, Traceroute, Packet Flow) confirmed smooth communication &amp; security</a:t>
            </a:r>
            <a:endParaRPr lang="en-US" altLang="en-US" sz="4665" dirty="0"/>
          </a:p>
          <a:p>
            <a:endParaRPr lang="en-US" altLang="en-US" sz="4665" dirty="0"/>
          </a:p>
          <a:p>
            <a:r>
              <a:rPr lang="en-US" altLang="en-US" sz="4665" dirty="0"/>
              <a:t>Overall: Project demonstrates how a well-planned network improves productivity, security, and scalability</a:t>
            </a:r>
            <a:endParaRPr lang="en-US" altLang="en-US" sz="4665" dirty="0"/>
          </a:p>
          <a:p>
            <a:pPr marL="0" indent="0">
              <a:buNone/>
            </a:pPr>
            <a:endParaRPr lang="en-US" sz="4665" dirty="0"/>
          </a:p>
        </p:txBody>
      </p:sp>
      <p:sp>
        <p:nvSpPr>
          <p:cNvPr id="4" name="Rectangle 3"/>
          <p:cNvSpPr/>
          <p:nvPr/>
        </p:nvSpPr>
        <p:spPr>
          <a:xfrm>
            <a:off x="11194618" y="614957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r>
              <a:rPr lang="en-US" dirty="0" smtClean="0"/>
              <a:t>      </a:t>
            </a: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br>
              <a:rPr lang="en-US" dirty="0"/>
            </a:b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      Any Questions ?</a:t>
            </a:r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8509" y="5619989"/>
            <a:ext cx="3110693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93" y="2019220"/>
            <a:ext cx="1409700" cy="140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0999" y="616843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altLang="en-US" dirty="0"/>
              <a:t>Motivation</a:t>
            </a:r>
            <a:endParaRPr lang="en-US" altLang="en-US" dirty="0" smtClean="0"/>
          </a:p>
          <a:p>
            <a:r>
              <a:rPr lang="en-US" altLang="en-US" dirty="0"/>
              <a:t>Problem Statement</a:t>
            </a:r>
            <a:endParaRPr lang="en-US" altLang="en-US" dirty="0"/>
          </a:p>
          <a:p>
            <a:r>
              <a:rPr lang="en-US" altLang="en-US" dirty="0"/>
              <a:t>Design Goals/Objectives</a:t>
            </a:r>
            <a:endParaRPr lang="en-US" altLang="en-US" dirty="0"/>
          </a:p>
          <a:p>
            <a:r>
              <a:rPr lang="en-US" altLang="en-US" dirty="0"/>
              <a:t>Applications</a:t>
            </a:r>
            <a:endParaRPr lang="en-US" altLang="en-US" dirty="0"/>
          </a:p>
          <a:p>
            <a:r>
              <a:rPr lang="en-US" altLang="en-US" dirty="0"/>
              <a:t>Devices &amp; Services Used</a:t>
            </a:r>
            <a:endParaRPr lang="en-US" altLang="en-US" dirty="0"/>
          </a:p>
          <a:p>
            <a:r>
              <a:rPr lang="en-US" altLang="en-US" dirty="0"/>
              <a:t>Implementation Workflow</a:t>
            </a:r>
            <a:endParaRPr lang="en-US" altLang="en-US" dirty="0"/>
          </a:p>
          <a:p>
            <a:r>
              <a:rPr lang="en-US" altLang="en-US" dirty="0"/>
              <a:t>Results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Conclusion</a:t>
            </a:r>
            <a:endParaRPr lang="en-US" altLang="en-US" dirty="0"/>
          </a:p>
          <a:p>
            <a:r>
              <a:rPr lang="en-US" altLang="en-US" dirty="0"/>
              <a:t>Limitations</a:t>
            </a:r>
            <a:endParaRPr lang="en-US" altLang="en-US" dirty="0"/>
          </a:p>
          <a:p>
            <a:r>
              <a:rPr lang="en-US" altLang="en-US" dirty="0"/>
              <a:t>Future Work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845478" y="6041361"/>
            <a:ext cx="69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Project: Corporate Office Network Infrastructure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Purpose: Design a structured and secure network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Focus: Reliability • Security • Scalability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Tool Used: Cisco</a:t>
            </a:r>
            <a:r>
              <a:rPr lang="" altLang="en-US" dirty="0"/>
              <a:t> </a:t>
            </a:r>
            <a:r>
              <a:rPr lang="en-US" altLang="en-US" dirty="0"/>
              <a:t>Packet</a:t>
            </a:r>
            <a:r>
              <a:rPr lang="" altLang="en-US" dirty="0"/>
              <a:t> </a:t>
            </a:r>
            <a:r>
              <a:rPr lang="en-US" altLang="en-US" dirty="0"/>
              <a:t>Tracer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4700" y="62537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Why we developed this Project :</a:t>
            </a:r>
            <a:endParaRPr lang="en-US" altLang="en-US" b="1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1.Need for a structured office network to avoid chaos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2.Manual IP setup causes errors and wasted time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3.Unsecured networks risk data breaches and misuse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4.Organizations demand scalable, reliable</a:t>
            </a:r>
            <a:r>
              <a:rPr lang="" altLang="en-US" dirty="0"/>
              <a:t> </a:t>
            </a:r>
            <a:r>
              <a:rPr lang="en-US" altLang="en-US" dirty="0"/>
              <a:t>connectivity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194619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Problem Statement</a:t>
            </a:r>
            <a:br>
              <a:rPr lang="en-US" alt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312" y="151712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en-US" dirty="0"/>
              <a:t>Unstructured office networks cause IP conflicts and poor resource management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Manual configuration leads to errors, downtime, and inefficiency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Lack of security controls exposes sensitive data to unauthorized access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No scalability to support future growth or additional devices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Inefficient communication between departments due</a:t>
            </a:r>
            <a:r>
              <a:rPr lang="" altLang="en-US" dirty="0"/>
              <a:t> </a:t>
            </a:r>
            <a:r>
              <a:rPr lang="en-US" altLang="en-US" dirty="0"/>
              <a:t>to</a:t>
            </a:r>
            <a:r>
              <a:rPr lang="" altLang="en-US" dirty="0"/>
              <a:t> </a:t>
            </a:r>
            <a:r>
              <a:rPr lang="en-US" altLang="en-US" dirty="0"/>
              <a:t>weak</a:t>
            </a:r>
            <a:r>
              <a:rPr lang="" altLang="en-US" dirty="0"/>
              <a:t> </a:t>
            </a:r>
            <a:r>
              <a:rPr lang="en-US" altLang="en-US" dirty="0"/>
              <a:t>routing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928401" y="618913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" y="33989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Objectives</a:t>
            </a:r>
            <a:br>
              <a:rPr lang="en-US" alt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437257"/>
            <a:ext cx="9471377" cy="4681321"/>
          </a:xfrm>
        </p:spPr>
        <p:txBody>
          <a:bodyPr>
            <a:normAutofit fontScale="25000"/>
          </a:bodyPr>
          <a:lstStyle/>
          <a:p>
            <a:r>
              <a:rPr lang="en-US" altLang="en-US" sz="6000" dirty="0"/>
              <a:t>Design a structured office network with Access, Core, and Distribution layers</a:t>
            </a:r>
            <a:endParaRPr lang="en-US" altLang="en-US" sz="6000" dirty="0"/>
          </a:p>
          <a:p>
            <a:endParaRPr lang="en-US" altLang="en-US" sz="6000" dirty="0"/>
          </a:p>
          <a:p>
            <a:r>
              <a:rPr lang="en-US" altLang="en-US" sz="6000" dirty="0"/>
              <a:t>Automate IP allocation using DHCP to avoid manual errors</a:t>
            </a:r>
            <a:endParaRPr lang="en-US" altLang="en-US" sz="6000" dirty="0"/>
          </a:p>
          <a:p>
            <a:endParaRPr lang="en-US" altLang="en-US" sz="6000" dirty="0"/>
          </a:p>
          <a:p>
            <a:r>
              <a:rPr lang="en-US" altLang="en-US" sz="6000" dirty="0"/>
              <a:t>Ensure secure file sharing using ftp</a:t>
            </a:r>
            <a:endParaRPr lang="en-US" altLang="en-US" sz="6000" dirty="0"/>
          </a:p>
          <a:p>
            <a:endParaRPr lang="en-US" altLang="en-US" sz="6000" dirty="0"/>
          </a:p>
          <a:p>
            <a:r>
              <a:rPr lang="en-US" altLang="en-US" sz="6000" dirty="0"/>
              <a:t>Implement dynamic routing for seamless inter-department connectivity</a:t>
            </a:r>
            <a:endParaRPr lang="en-US" altLang="en-US" sz="6000" dirty="0"/>
          </a:p>
          <a:p>
            <a:endParaRPr lang="en-US" altLang="en-US" sz="6000" dirty="0"/>
          </a:p>
          <a:p>
            <a:r>
              <a:rPr lang="en-US" altLang="en-US" sz="6000" dirty="0"/>
              <a:t>Build a scalable network that supports future expansion</a:t>
            </a:r>
            <a:endParaRPr lang="en-US" altLang="en-US" sz="6000" dirty="0"/>
          </a:p>
          <a:p>
            <a:endParaRPr lang="en-US" altLang="en-US" sz="6000" dirty="0"/>
          </a:p>
          <a:p>
            <a:r>
              <a:rPr lang="en-US" altLang="en-US" sz="6000" dirty="0"/>
              <a:t>Validate performance through simulation in Cisco</a:t>
            </a:r>
            <a:r>
              <a:rPr lang="" altLang="en-US" sz="6000" dirty="0"/>
              <a:t> </a:t>
            </a:r>
            <a:r>
              <a:rPr lang="en-US" altLang="en-US" sz="6000" dirty="0"/>
              <a:t>Packet</a:t>
            </a:r>
            <a:r>
              <a:rPr lang="" altLang="en-US" sz="6000" dirty="0"/>
              <a:t> </a:t>
            </a:r>
            <a:r>
              <a:rPr lang="en-US" altLang="en-US" sz="6000" dirty="0"/>
              <a:t>Tracer</a:t>
            </a:r>
            <a:endParaRPr lang="en-US" altLang="en-US" sz="6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								Figure: 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 smtClean="0"/>
          </a:p>
          <a:p>
            <a:pPr lvl="6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0599" y="602651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</a:t>
            </a:r>
            <a:br>
              <a:rPr lang="en-US" alt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Corporate offices – secure and efficient internal communication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Universities/colleges – structured networking for labs and admin blocks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Banks and financial institutions – reliable and protected data flow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Hospitals – seamless access to patient and departmental records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Government offices – organized, scalable, and controlled</a:t>
            </a:r>
            <a:r>
              <a:rPr lang="" altLang="en-US" dirty="0"/>
              <a:t> </a:t>
            </a:r>
            <a:r>
              <a:rPr lang="en-US" altLang="en-US" dirty="0"/>
              <a:t>connectivity</a:t>
            </a:r>
            <a:endParaRPr lang="en-US" alt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722" y="62537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Devices &amp; Services Used</a:t>
            </a:r>
            <a:br>
              <a:rPr lang="en-US" alt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89" y="1672909"/>
            <a:ext cx="8596668" cy="3880773"/>
          </a:xfrm>
        </p:spPr>
        <p:txBody>
          <a:bodyPr>
            <a:normAutofit fontScale="90000" lnSpcReduction="20000"/>
          </a:bodyPr>
          <a:lstStyle/>
          <a:p>
            <a:r>
              <a:rPr lang="en-US" altLang="en-US" dirty="0" smtClean="0"/>
              <a:t>Pc</a:t>
            </a:r>
            <a:endParaRPr lang="en-US" altLang="en-US" dirty="0" smtClean="0"/>
          </a:p>
          <a:p>
            <a:r>
              <a:rPr lang="en-US" altLang="en-US" dirty="0" smtClean="0"/>
              <a:t>Router</a:t>
            </a:r>
            <a:endParaRPr lang="en-US" altLang="en-US" dirty="0" smtClean="0"/>
          </a:p>
          <a:p>
            <a:r>
              <a:rPr lang="en-US" altLang="en-US" dirty="0" smtClean="0"/>
              <a:t>Switch</a:t>
            </a:r>
            <a:endParaRPr lang="en-US" altLang="en-US" dirty="0" smtClean="0"/>
          </a:p>
          <a:p>
            <a:r>
              <a:rPr lang="en-US" altLang="en-US" dirty="0" smtClean="0"/>
              <a:t>Laptop </a:t>
            </a:r>
            <a:endParaRPr lang="en-US" altLang="en-US" dirty="0" smtClean="0"/>
          </a:p>
          <a:p>
            <a:r>
              <a:rPr lang="en-US" altLang="en-US" dirty="0" smtClean="0"/>
              <a:t>Server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Services:</a:t>
            </a:r>
            <a:endParaRPr lang="en-US" altLang="en-US" dirty="0" smtClean="0"/>
          </a:p>
          <a:p>
            <a:r>
              <a:rPr lang="en-US" altLang="en-US" dirty="0" smtClean="0"/>
              <a:t>STATIC ROUTING</a:t>
            </a:r>
            <a:endParaRPr lang="en-US" altLang="en-US" dirty="0" smtClean="0"/>
          </a:p>
          <a:p>
            <a:r>
              <a:rPr lang="en-US" altLang="en-US" dirty="0" smtClean="0"/>
              <a:t>DYNAMIC</a:t>
            </a:r>
            <a:endParaRPr lang="en-US" altLang="en-US" dirty="0" smtClean="0"/>
          </a:p>
          <a:p>
            <a:r>
              <a:rPr lang="en-US" altLang="en-US" dirty="0" smtClean="0"/>
              <a:t>DHCP</a:t>
            </a:r>
            <a:endParaRPr lang="en-US" altLang="en-US" dirty="0" smtClean="0"/>
          </a:p>
          <a:p>
            <a:r>
              <a:rPr lang="en-US" altLang="en-US" dirty="0" smtClean="0"/>
              <a:t>FTP[Admin Full acess,But another client are read,write access]</a:t>
            </a:r>
            <a:endParaRPr lang="en-US" altLang="en-US" dirty="0" smtClean="0"/>
          </a:p>
          <a:p>
            <a:r>
              <a:rPr lang="en-US" altLang="en-US" dirty="0" smtClean="0"/>
              <a:t>EMAIL</a:t>
            </a:r>
            <a:endParaRPr lang="en-US" alt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75641" y="61495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Workflow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87216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733550"/>
            <a:ext cx="3910330" cy="3502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865" y="1733550"/>
            <a:ext cx="3766185" cy="3164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3363</Words>
  <Application>WPS Presentation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    							Title  Operational Dynamics and Performance Evaluation of Induction Motors</vt:lpstr>
      <vt:lpstr>Agenda</vt:lpstr>
      <vt:lpstr>Introduction </vt:lpstr>
      <vt:lpstr>Classification</vt:lpstr>
      <vt:lpstr>Main Parts </vt:lpstr>
      <vt:lpstr>Working Principle </vt:lpstr>
      <vt:lpstr> Synchronous Speed </vt:lpstr>
      <vt:lpstr>Slip </vt:lpstr>
      <vt:lpstr> Operational Dynamics</vt:lpstr>
      <vt:lpstr>Losses in Induction Motors </vt:lpstr>
      <vt:lpstr>Speed Control Methods </vt:lpstr>
      <vt:lpstr>Advantages </vt:lpstr>
      <vt:lpstr>Performance Testing </vt:lpstr>
      <vt:lpstr>                                     Any Questions ?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Operational Dynamics and Performance Evaluation of Induction Motors</dc:title>
  <dc:creator>Microsoft account</dc:creator>
  <cp:lastModifiedBy>Promod Chondra Das</cp:lastModifiedBy>
  <cp:revision>24</cp:revision>
  <dcterms:created xsi:type="dcterms:W3CDTF">2025-08-08T13:16:00Z</dcterms:created>
  <dcterms:modified xsi:type="dcterms:W3CDTF">2025-08-25T20:54:22Z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4EBF5C6553674112B081BB85232664EB_13</vt:lpwstr>
  </property>
  <property fmtid="{D5CDD505-2E9C-101B-9397-08002B2CF9AE}" pid="3" name="KSOProductBuildVer">
    <vt:lpwstr>1033-12.2.0.21931</vt:lpwstr>
  </property>
</Properties>
</file>