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2" autoAdjust="0"/>
  </p:normalViewPr>
  <p:slideViewPr>
    <p:cSldViewPr>
      <p:cViewPr>
        <p:scale>
          <a:sx n="78" d="100"/>
          <a:sy n="78" d="100"/>
        </p:scale>
        <p:origin x="432" y="1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2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612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3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984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4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9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0206" y="142414"/>
            <a:ext cx="9018905" cy="246137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</a:pPr>
            <a:r>
              <a:rPr sz="3700" b="1" dirty="0">
                <a:solidFill>
                  <a:schemeClr val="accent5"/>
                </a:solidFill>
                <a:latin typeface="Times New Roman"/>
                <a:cs typeface="Times New Roman"/>
              </a:rPr>
              <a:t>GREEN</a:t>
            </a:r>
            <a:r>
              <a:rPr sz="3700" b="1" spc="30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chemeClr val="accent5"/>
                </a:solidFill>
                <a:latin typeface="Times New Roman"/>
                <a:cs typeface="Times New Roman"/>
              </a:rPr>
              <a:t>UNIVERSITY</a:t>
            </a:r>
            <a:r>
              <a:rPr sz="3700" b="1" spc="-5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3700" b="1" dirty="0">
                <a:solidFill>
                  <a:schemeClr val="accent5"/>
                </a:solidFill>
                <a:latin typeface="Times New Roman"/>
                <a:cs typeface="Times New Roman"/>
              </a:rPr>
              <a:t>OF</a:t>
            </a:r>
            <a:r>
              <a:rPr sz="3700" b="1" spc="20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3700" b="1" spc="-10" dirty="0">
                <a:solidFill>
                  <a:schemeClr val="accent5"/>
                </a:solidFill>
                <a:latin typeface="Times New Roman"/>
                <a:cs typeface="Times New Roman"/>
              </a:rPr>
              <a:t>BANGLADESH</a:t>
            </a:r>
            <a:endParaRPr sz="3700" dirty="0">
              <a:solidFill>
                <a:schemeClr val="accent5"/>
              </a:solidFill>
              <a:latin typeface="Times New Roman"/>
              <a:cs typeface="Times New Roman"/>
            </a:endParaRPr>
          </a:p>
          <a:p>
            <a:pPr marR="58419" algn="ctr">
              <a:lnSpc>
                <a:spcPct val="100000"/>
              </a:lnSpc>
              <a:spcBef>
                <a:spcPts val="610"/>
              </a:spcBef>
            </a:pPr>
            <a:r>
              <a:rPr sz="2400" b="1" dirty="0">
                <a:solidFill>
                  <a:schemeClr val="accent5"/>
                </a:solidFill>
                <a:latin typeface="Times New Roman"/>
                <a:cs typeface="Times New Roman"/>
              </a:rPr>
              <a:t>Department</a:t>
            </a:r>
            <a:r>
              <a:rPr sz="2400" b="1" spc="-75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accent5"/>
                </a:solidFill>
                <a:latin typeface="Times New Roman"/>
                <a:cs typeface="Times New Roman"/>
              </a:rPr>
              <a:t>of</a:t>
            </a:r>
            <a:r>
              <a:rPr sz="2400" b="1" spc="-70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chemeClr val="accent5"/>
                </a:solidFill>
                <a:latin typeface="Times New Roman"/>
                <a:cs typeface="Times New Roman"/>
              </a:rPr>
              <a:t>CSE</a:t>
            </a:r>
            <a:endParaRPr sz="2400" dirty="0">
              <a:solidFill>
                <a:schemeClr val="accent5"/>
              </a:solidFill>
              <a:latin typeface="Times New Roman"/>
              <a:cs typeface="Times New Roman"/>
            </a:endParaRPr>
          </a:p>
          <a:p>
            <a:pPr marL="3407410" marR="83820" indent="-3199130">
              <a:lnSpc>
                <a:spcPct val="122900"/>
              </a:lnSpc>
              <a:spcBef>
                <a:spcPts val="300"/>
              </a:spcBef>
            </a:pPr>
            <a:r>
              <a:rPr lang="en-US" sz="2100" b="1" spc="-50" dirty="0">
                <a:solidFill>
                  <a:schemeClr val="accent5"/>
                </a:solidFill>
                <a:latin typeface="Arial"/>
                <a:cs typeface="Arial"/>
              </a:rPr>
              <a:t>                               </a:t>
            </a:r>
            <a:r>
              <a:rPr sz="2100" b="1" spc="-50" dirty="0">
                <a:solidFill>
                  <a:schemeClr val="accent5"/>
                </a:solidFill>
                <a:latin typeface="Arial"/>
                <a:cs typeface="Arial"/>
              </a:rPr>
              <a:t>Course</a:t>
            </a:r>
            <a:r>
              <a:rPr sz="2100" b="1" spc="-10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sz="2100" b="1" spc="-175" dirty="0">
                <a:solidFill>
                  <a:schemeClr val="accent5"/>
                </a:solidFill>
                <a:latin typeface="Arial"/>
                <a:cs typeface="Arial"/>
              </a:rPr>
              <a:t>:</a:t>
            </a:r>
            <a:r>
              <a:rPr sz="2100" b="1" spc="-20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en-US" sz="2100" b="1" spc="-20" dirty="0" smtClean="0">
                <a:solidFill>
                  <a:schemeClr val="accent5"/>
                </a:solidFill>
                <a:latin typeface="Arial"/>
                <a:cs typeface="Arial"/>
              </a:rPr>
              <a:t>Web Programming </a:t>
            </a:r>
            <a:r>
              <a:rPr lang="en-US" sz="2100" b="1" spc="-25" dirty="0" smtClean="0">
                <a:solidFill>
                  <a:schemeClr val="accent5"/>
                </a:solidFill>
                <a:latin typeface="Arial"/>
                <a:cs typeface="Arial"/>
              </a:rPr>
              <a:t>Lab</a:t>
            </a:r>
          </a:p>
          <a:p>
            <a:pPr marL="3407410" marR="83820" indent="-3199130">
              <a:lnSpc>
                <a:spcPct val="122900"/>
              </a:lnSpc>
              <a:spcBef>
                <a:spcPts val="300"/>
              </a:spcBef>
            </a:pPr>
            <a:r>
              <a:rPr lang="en-US" sz="2100" b="1" spc="-25" dirty="0">
                <a:solidFill>
                  <a:schemeClr val="accent5"/>
                </a:solidFill>
                <a:latin typeface="Arial"/>
                <a:cs typeface="Arial"/>
              </a:rPr>
              <a:t> </a:t>
            </a:r>
            <a:r>
              <a:rPr lang="en-US" sz="2100" b="1" spc="-25" dirty="0" smtClean="0">
                <a:solidFill>
                  <a:schemeClr val="accent5"/>
                </a:solidFill>
                <a:latin typeface="Arial"/>
                <a:cs typeface="Arial"/>
              </a:rPr>
              <a:t>                                  Course Code: CSE-302 , Section: 231_D3</a:t>
            </a:r>
            <a:endParaRPr lang="en-US" sz="2100" b="1" spc="-25" dirty="0">
              <a:solidFill>
                <a:schemeClr val="accent5"/>
              </a:solidFill>
              <a:latin typeface="Arial"/>
              <a:cs typeface="Arial"/>
            </a:endParaRPr>
          </a:p>
          <a:p>
            <a:pPr marL="3407410" marR="83820" indent="-3199130">
              <a:lnSpc>
                <a:spcPct val="122900"/>
              </a:lnSpc>
              <a:spcBef>
                <a:spcPts val="300"/>
              </a:spcBef>
            </a:pPr>
            <a:r>
              <a:rPr lang="en-US" sz="2100" b="1" spc="-25" dirty="0">
                <a:solidFill>
                  <a:srgbClr val="FFFFFF"/>
                </a:solidFill>
                <a:latin typeface="Arial"/>
                <a:cs typeface="Arial"/>
              </a:rPr>
              <a:t>                                          </a:t>
            </a:r>
            <a:r>
              <a:rPr sz="2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-10" dirty="0" smtClean="0">
                <a:solidFill>
                  <a:srgbClr val="FFFFFF"/>
                </a:solidFill>
                <a:latin typeface="Arial"/>
                <a:cs typeface="Arial"/>
              </a:rPr>
              <a:t>CSE-</a:t>
            </a:r>
            <a:r>
              <a:rPr sz="2100" b="1" spc="114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lang="en-US" sz="2100" b="1" spc="11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lang="en-US" sz="2100" b="1" spc="114" dirty="0" smtClean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100" b="1" spc="1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2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100" b="1" spc="140" dirty="0" smtClean="0">
                <a:solidFill>
                  <a:srgbClr val="FFFFFF"/>
                </a:solidFill>
                <a:latin typeface="Arial"/>
                <a:cs typeface="Arial"/>
              </a:rPr>
              <a:t>231-</a:t>
            </a:r>
            <a:r>
              <a:rPr sz="2100" b="1" spc="75" dirty="0" smtClean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lang="en-US" sz="2100" b="1" spc="7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6123" y="3261664"/>
            <a:ext cx="6867525" cy="1540806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807335" algn="l"/>
              </a:tabLst>
            </a:pP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  <a:t>Daily Mood Journal with Emoji Analysis</a:t>
            </a:r>
            <a:endParaRPr sz="4800" dirty="0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0550" y="84497"/>
            <a:ext cx="884766" cy="8847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606" y="205663"/>
            <a:ext cx="763600" cy="763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952521"/>
            <a:ext cx="4720759" cy="34697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035126" y="2714726"/>
            <a:ext cx="2641600" cy="502284"/>
          </a:xfrm>
          <a:prstGeom prst="rect">
            <a:avLst/>
          </a:prstGeom>
          <a:solidFill>
            <a:srgbClr val="505CA6"/>
          </a:solidFill>
        </p:spPr>
        <p:txBody>
          <a:bodyPr vert="horz" wrap="square" lIns="0" tIns="46990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37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Presentation 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5035" y="6407810"/>
            <a:ext cx="15748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-50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10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Testing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Result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0372" y="5160813"/>
            <a:ext cx="3081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01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:</a:t>
            </a:r>
            <a:r>
              <a:rPr lang="en-US" sz="1800" b="1" dirty="0" smtClean="0">
                <a:latin typeface="Arial"/>
                <a:cs typeface="Arial"/>
              </a:rPr>
              <a:t>Login Screen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7934" y="5091086"/>
            <a:ext cx="332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Figure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0</a:t>
            </a:r>
            <a:r>
              <a:rPr lang="en-US" sz="1800" b="1" dirty="0" smtClean="0">
                <a:latin typeface="Arial"/>
                <a:cs typeface="Arial"/>
              </a:rPr>
              <a:t>3</a:t>
            </a:r>
            <a:r>
              <a:rPr sz="1800" b="1" spc="-30" dirty="0" smtClean="0">
                <a:latin typeface="Arial"/>
                <a:cs typeface="Arial"/>
              </a:rPr>
              <a:t> </a:t>
            </a:r>
            <a:r>
              <a:rPr sz="1800" b="1" dirty="0" smtClean="0">
                <a:latin typeface="Arial"/>
                <a:cs typeface="Arial"/>
              </a:rPr>
              <a:t>:</a:t>
            </a:r>
            <a:r>
              <a:rPr lang="en-US" sz="1800" b="1" dirty="0" smtClean="0">
                <a:latin typeface="Arial"/>
                <a:cs typeface="Arial"/>
              </a:rPr>
              <a:t>Mood Selection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857"/>
            <a:ext cx="3962400" cy="2362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394857"/>
            <a:ext cx="3962400" cy="220789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7" y="3106511"/>
            <a:ext cx="3276600" cy="32215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697679" y="6458980"/>
            <a:ext cx="2599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dirty="0" smtClean="0">
                <a:latin typeface="Arial"/>
                <a:cs typeface="Arial"/>
              </a:rPr>
              <a:t>Figure</a:t>
            </a:r>
            <a:r>
              <a:rPr lang="en-US" sz="1800" b="1" spc="-45" dirty="0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02</a:t>
            </a:r>
            <a:r>
              <a:rPr lang="en-US" sz="1800" b="1" spc="-25" dirty="0" smtClean="0">
                <a:latin typeface="Arial"/>
                <a:cs typeface="Arial"/>
              </a:rPr>
              <a:t> </a:t>
            </a:r>
            <a:r>
              <a:rPr lang="en-US" sz="1800" b="1" dirty="0" smtClean="0">
                <a:latin typeface="Arial"/>
                <a:cs typeface="Arial"/>
              </a:rPr>
              <a:t>:Graph view</a:t>
            </a:r>
            <a:endParaRPr lang="en-US"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11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131" y="797052"/>
            <a:ext cx="4361180" cy="1167293"/>
          </a:xfrm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Obstacles </a:t>
            </a:r>
            <a:r>
              <a:rPr lang="en-US" dirty="0" smtClean="0"/>
              <a:t>Encountered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94131" y="2723769"/>
            <a:ext cx="5782869" cy="2105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Testing Mood Logic</a:t>
            </a:r>
            <a:r>
              <a:rPr lang="en-US" sz="2400" b="1" spc="-20" dirty="0" smtClean="0">
                <a:latin typeface="Century Gothic"/>
                <a:cs typeface="Century Gothic"/>
              </a:rPr>
              <a:t>.</a:t>
            </a:r>
            <a:endParaRPr sz="2400" b="1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Maintaining UI Consistency </a:t>
            </a:r>
            <a:r>
              <a:rPr lang="en-US" sz="2400" b="1" spc="-10" dirty="0" smtClean="0">
                <a:latin typeface="Century Gothic"/>
                <a:cs typeface="Century Gothic"/>
              </a:rPr>
              <a:t>.</a:t>
            </a:r>
            <a:endParaRPr sz="2400" b="1" dirty="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lang="en-US" sz="2400" b="1" dirty="0" smtClean="0"/>
              <a:t>JavaScript Event Management</a:t>
            </a:r>
            <a:r>
              <a:rPr lang="en-US" sz="2400" b="1" spc="-10" dirty="0" smtClean="0">
                <a:latin typeface="Century Gothic"/>
                <a:cs typeface="Century Gothic"/>
              </a:rPr>
              <a:t>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lang="en-US" sz="2400" b="1" dirty="0" smtClean="0"/>
              <a:t>Ensuring Mood Selection </a:t>
            </a:r>
            <a:endParaRPr sz="2400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12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570992"/>
            <a:ext cx="8596668" cy="1320800"/>
          </a:xfrm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7689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676400"/>
            <a:ext cx="4410710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endParaRPr lang="en-US" sz="2400" b="1" dirty="0" smtClean="0"/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err="1" smtClean="0"/>
              <a:t>LocalStorage</a:t>
            </a:r>
            <a:r>
              <a:rPr lang="en-US" sz="2400" b="1" dirty="0" smtClean="0"/>
              <a:t> Only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No Encryption 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Single User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Limited Analytics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13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3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930400"/>
            <a:ext cx="4451985" cy="299825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endParaRPr lang="en-US" sz="2400" b="1" dirty="0" smtClean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Cloud Data Sync.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lang="en-US" sz="2400" b="1" dirty="0" smtClean="0"/>
              <a:t>AI Mood Analysis.</a:t>
            </a: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400" b="1" spc="-10" dirty="0" smtClean="0">
                <a:latin typeface="Century Gothic"/>
                <a:cs typeface="Century Gothic"/>
              </a:rPr>
              <a:t>Multi-</a:t>
            </a:r>
            <a:r>
              <a:rPr sz="2400" b="1" dirty="0" smtClean="0">
                <a:latin typeface="Century Gothic"/>
                <a:cs typeface="Century Gothic"/>
              </a:rPr>
              <a:t>user</a:t>
            </a:r>
            <a:r>
              <a:rPr sz="2400" b="1" spc="-10" dirty="0" smtClean="0">
                <a:latin typeface="Century Gothic"/>
                <a:cs typeface="Century Gothic"/>
              </a:rPr>
              <a:t> </a:t>
            </a:r>
            <a:r>
              <a:rPr sz="2400" b="1" dirty="0">
                <a:latin typeface="Century Gothic"/>
                <a:cs typeface="Century Gothic"/>
              </a:rPr>
              <a:t>Session</a:t>
            </a:r>
            <a:r>
              <a:rPr sz="2400" b="1" spc="-20" dirty="0">
                <a:latin typeface="Century Gothic"/>
                <a:cs typeface="Century Gothic"/>
              </a:rPr>
              <a:t> </a:t>
            </a:r>
            <a:r>
              <a:rPr sz="2400" b="1" spc="-10" dirty="0">
                <a:latin typeface="Century Gothic"/>
                <a:cs typeface="Century Gothic"/>
              </a:rPr>
              <a:t>Handling.</a:t>
            </a:r>
            <a:endParaRPr sz="2400" b="1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5600" algn="l"/>
              </a:tabLst>
            </a:pPr>
            <a:r>
              <a:rPr lang="en-US" sz="2400" b="1" dirty="0" smtClean="0"/>
              <a:t>Reminder &amp; Notification System</a:t>
            </a:r>
            <a:r>
              <a:rPr sz="2400" b="1" spc="-10" dirty="0" smtClean="0">
                <a:latin typeface="Century Gothic"/>
                <a:cs typeface="Century Gothic"/>
              </a:rPr>
              <a:t>.</a:t>
            </a:r>
            <a:endParaRPr sz="2400" b="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14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Learning</a:t>
            </a:r>
            <a:r>
              <a:rPr spc="-3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334" y="1752600"/>
            <a:ext cx="4909922" cy="352083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349885" algn="l"/>
              </a:tabLst>
            </a:pPr>
            <a:endParaRPr lang="en-US" sz="2400" b="1" spc="-10" dirty="0" smtClean="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49885" algn="l"/>
              </a:tabLst>
            </a:pPr>
            <a:r>
              <a:rPr lang="en-US" sz="2400" b="1" dirty="0" smtClean="0"/>
              <a:t>Improved Web Development Skills</a:t>
            </a: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49885" algn="l"/>
              </a:tabLst>
            </a:pPr>
            <a:r>
              <a:rPr sz="2400" b="1" spc="-10" dirty="0" smtClean="0">
                <a:latin typeface="Arial"/>
                <a:cs typeface="Arial"/>
              </a:rPr>
              <a:t>Problem-</a:t>
            </a:r>
            <a:r>
              <a:rPr sz="2400" b="1" dirty="0" smtClean="0">
                <a:latin typeface="Arial"/>
                <a:cs typeface="Arial"/>
              </a:rPr>
              <a:t>Solving</a:t>
            </a:r>
            <a:r>
              <a:rPr sz="2400" b="1" spc="-15" dirty="0" smtClean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&amp;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Testing</a:t>
            </a:r>
            <a:r>
              <a:rPr lang="en-US" sz="2400" b="1" spc="-10" dirty="0">
                <a:latin typeface="Arial"/>
                <a:cs typeface="Arial"/>
              </a:rPr>
              <a:t>.</a:t>
            </a:r>
            <a:endParaRPr sz="2400" b="1" dirty="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49885" algn="l"/>
              </a:tabLst>
            </a:pPr>
            <a:r>
              <a:rPr lang="en-US" sz="2400" b="1" dirty="0" smtClean="0"/>
              <a:t>Local Storage Utilization</a:t>
            </a:r>
            <a:r>
              <a:rPr lang="en-US" sz="2400" b="1" spc="-10" dirty="0" smtClean="0">
                <a:latin typeface="Arial"/>
                <a:cs typeface="Arial"/>
              </a:rPr>
              <a:t>.</a:t>
            </a:r>
            <a:endParaRPr sz="2400" b="1" dirty="0">
              <a:latin typeface="Arial"/>
              <a:cs typeface="Arial"/>
            </a:endParaRP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49885" algn="l"/>
              </a:tabLst>
            </a:pPr>
            <a:r>
              <a:rPr lang="en-US" sz="2400" b="1" dirty="0" smtClean="0"/>
              <a:t>Basic Authentication Logic</a:t>
            </a:r>
            <a:r>
              <a:rPr lang="en-US" sz="2400" b="1" spc="-10" dirty="0" smtClean="0">
                <a:latin typeface="Arial"/>
                <a:cs typeface="Arial"/>
              </a:rPr>
              <a:t> .</a:t>
            </a:r>
          </a:p>
          <a:p>
            <a:pPr marL="349885" indent="-33718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49885" algn="l"/>
              </a:tabLst>
            </a:pPr>
            <a:r>
              <a:rPr lang="en-US" sz="2400" b="1" dirty="0" smtClean="0"/>
              <a:t>User Experience (UX) Focus.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7800"/>
            <a:ext cx="8596668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Created an easy-to-use platform for daily emotional self-expression.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Enabled meaningful insights by visualizing mood patterns monthly.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Demonstrated effective use of web technologies without backend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Highlighted the potential of tech to support mental health awareness.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0711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2970" y="570992"/>
            <a:ext cx="4191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entury Gothic"/>
                <a:cs typeface="Century Gothic"/>
              </a:rPr>
              <a:t>16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0592" y="3175508"/>
            <a:ext cx="569341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000000"/>
                </a:solidFill>
              </a:rPr>
              <a:t>THANK</a:t>
            </a:r>
            <a:r>
              <a:rPr sz="8000" spc="-45" dirty="0">
                <a:solidFill>
                  <a:srgbClr val="000000"/>
                </a:solidFill>
              </a:rPr>
              <a:t> </a:t>
            </a:r>
            <a:r>
              <a:rPr sz="8000" spc="-25" dirty="0">
                <a:solidFill>
                  <a:srgbClr val="000000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936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06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9104" y="553546"/>
            <a:ext cx="11142980" cy="6304915"/>
            <a:chOff x="1049104" y="553546"/>
            <a:chExt cx="11142980" cy="6304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5427" y="553546"/>
              <a:ext cx="856572" cy="63044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9104" y="1247563"/>
              <a:ext cx="10335260" cy="60960"/>
            </a:xfrm>
            <a:custGeom>
              <a:avLst/>
              <a:gdLst/>
              <a:ahLst/>
              <a:cxnLst/>
              <a:rect l="l" t="t" r="r" b="b"/>
              <a:pathLst>
                <a:path w="10335260" h="60959">
                  <a:moveTo>
                    <a:pt x="10334836" y="0"/>
                  </a:moveTo>
                  <a:lnTo>
                    <a:pt x="0" y="0"/>
                  </a:lnTo>
                  <a:lnTo>
                    <a:pt x="0" y="60960"/>
                  </a:lnTo>
                  <a:lnTo>
                    <a:pt x="10334836" y="60960"/>
                  </a:lnTo>
                  <a:lnTo>
                    <a:pt x="10334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62996" y="674928"/>
            <a:ext cx="2776855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dirty="0">
                <a:latin typeface="Arial"/>
                <a:cs typeface="Arial"/>
              </a:rPr>
              <a:t>Presented</a:t>
            </a:r>
            <a:r>
              <a:rPr sz="3300" spc="85" dirty="0">
                <a:latin typeface="Arial"/>
                <a:cs typeface="Arial"/>
              </a:rPr>
              <a:t> </a:t>
            </a:r>
            <a:r>
              <a:rPr sz="3300" spc="-25" dirty="0">
                <a:latin typeface="Arial"/>
                <a:cs typeface="Arial"/>
              </a:rPr>
              <a:t>BY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8156" y="674928"/>
            <a:ext cx="2777490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b="1" dirty="0">
                <a:solidFill>
                  <a:srgbClr val="FFFFFF"/>
                </a:solidFill>
                <a:latin typeface="Arial"/>
                <a:cs typeface="Arial"/>
              </a:rPr>
              <a:t>Presented</a:t>
            </a:r>
            <a:r>
              <a:rPr sz="33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300" b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3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45035" y="6407810"/>
            <a:ext cx="15748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2634" y="1545673"/>
            <a:ext cx="5865775" cy="1267911"/>
            <a:chOff x="372634" y="1545674"/>
            <a:chExt cx="5865775" cy="1101032"/>
          </a:xfrm>
        </p:grpSpPr>
        <p:sp>
          <p:nvSpPr>
            <p:cNvPr id="10" name="object 10"/>
            <p:cNvSpPr/>
            <p:nvPr/>
          </p:nvSpPr>
          <p:spPr>
            <a:xfrm>
              <a:off x="853609" y="1651083"/>
              <a:ext cx="5384800" cy="995623"/>
            </a:xfrm>
            <a:custGeom>
              <a:avLst/>
              <a:gdLst/>
              <a:ahLst/>
              <a:cxnLst/>
              <a:rect l="l" t="t" r="r" b="b"/>
              <a:pathLst>
                <a:path w="5384800" h="965200">
                  <a:moveTo>
                    <a:pt x="5117084" y="0"/>
                  </a:moveTo>
                  <a:lnTo>
                    <a:pt x="267631" y="0"/>
                  </a:lnTo>
                  <a:lnTo>
                    <a:pt x="234056" y="3736"/>
                  </a:lnTo>
                  <a:lnTo>
                    <a:pt x="170894" y="32278"/>
                  </a:lnTo>
                  <a:lnTo>
                    <a:pt x="114719" y="85913"/>
                  </a:lnTo>
                  <a:lnTo>
                    <a:pt x="89878" y="121015"/>
                  </a:lnTo>
                  <a:lnTo>
                    <a:pt x="67537" y="161040"/>
                  </a:lnTo>
                  <a:lnTo>
                    <a:pt x="47945" y="205539"/>
                  </a:lnTo>
                  <a:lnTo>
                    <a:pt x="31353" y="254061"/>
                  </a:lnTo>
                  <a:lnTo>
                    <a:pt x="18012" y="306156"/>
                  </a:lnTo>
                  <a:lnTo>
                    <a:pt x="8172" y="361375"/>
                  </a:lnTo>
                  <a:lnTo>
                    <a:pt x="2084" y="419267"/>
                  </a:lnTo>
                  <a:lnTo>
                    <a:pt x="0" y="479382"/>
                  </a:lnTo>
                  <a:lnTo>
                    <a:pt x="0" y="485817"/>
                  </a:lnTo>
                  <a:lnTo>
                    <a:pt x="2084" y="545949"/>
                  </a:lnTo>
                  <a:lnTo>
                    <a:pt x="8172" y="603852"/>
                  </a:lnTo>
                  <a:lnTo>
                    <a:pt x="18012" y="659078"/>
                  </a:lnTo>
                  <a:lnTo>
                    <a:pt x="31353" y="711176"/>
                  </a:lnTo>
                  <a:lnTo>
                    <a:pt x="47945" y="759697"/>
                  </a:lnTo>
                  <a:lnTo>
                    <a:pt x="67537" y="804193"/>
                  </a:lnTo>
                  <a:lnTo>
                    <a:pt x="89878" y="844213"/>
                  </a:lnTo>
                  <a:lnTo>
                    <a:pt x="114719" y="879309"/>
                  </a:lnTo>
                  <a:lnTo>
                    <a:pt x="141807" y="909032"/>
                  </a:lnTo>
                  <a:lnTo>
                    <a:pt x="201727" y="950559"/>
                  </a:lnTo>
                  <a:lnTo>
                    <a:pt x="267631" y="965200"/>
                  </a:lnTo>
                  <a:lnTo>
                    <a:pt x="5117084" y="965200"/>
                  </a:lnTo>
                  <a:lnTo>
                    <a:pt x="5182960" y="950559"/>
                  </a:lnTo>
                  <a:lnTo>
                    <a:pt x="5242870" y="909032"/>
                  </a:lnTo>
                  <a:lnTo>
                    <a:pt x="5269959" y="879309"/>
                  </a:lnTo>
                  <a:lnTo>
                    <a:pt x="5294802" y="844213"/>
                  </a:lnTo>
                  <a:lnTo>
                    <a:pt x="5317148" y="804193"/>
                  </a:lnTo>
                  <a:lnTo>
                    <a:pt x="5336747" y="759697"/>
                  </a:lnTo>
                  <a:lnTo>
                    <a:pt x="5353345" y="711176"/>
                  </a:lnTo>
                  <a:lnTo>
                    <a:pt x="5366692" y="659078"/>
                  </a:lnTo>
                  <a:lnTo>
                    <a:pt x="5376537" y="603852"/>
                  </a:lnTo>
                  <a:lnTo>
                    <a:pt x="5382629" y="545949"/>
                  </a:lnTo>
                  <a:lnTo>
                    <a:pt x="5384715" y="485817"/>
                  </a:lnTo>
                  <a:lnTo>
                    <a:pt x="5384715" y="479382"/>
                  </a:lnTo>
                  <a:lnTo>
                    <a:pt x="5382629" y="419267"/>
                  </a:lnTo>
                  <a:lnTo>
                    <a:pt x="5376537" y="361375"/>
                  </a:lnTo>
                  <a:lnTo>
                    <a:pt x="5366692" y="306156"/>
                  </a:lnTo>
                  <a:lnTo>
                    <a:pt x="5353345" y="254061"/>
                  </a:lnTo>
                  <a:lnTo>
                    <a:pt x="5336747" y="205539"/>
                  </a:lnTo>
                  <a:lnTo>
                    <a:pt x="5317148" y="161040"/>
                  </a:lnTo>
                  <a:lnTo>
                    <a:pt x="5294802" y="121015"/>
                  </a:lnTo>
                  <a:lnTo>
                    <a:pt x="5269959" y="85913"/>
                  </a:lnTo>
                  <a:lnTo>
                    <a:pt x="5242870" y="56184"/>
                  </a:lnTo>
                  <a:lnTo>
                    <a:pt x="5182960" y="14646"/>
                  </a:lnTo>
                  <a:lnTo>
                    <a:pt x="5117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 smtClean="0"/>
                <a:t>       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 </a:t>
              </a:r>
              <a:r>
                <a:rPr lang="en-US" dirty="0" smtClean="0">
                  <a:solidFill>
                    <a:schemeClr val="accent5"/>
                  </a:solidFill>
                </a:rPr>
                <a:t>       </a:t>
              </a:r>
              <a:r>
                <a:rPr lang="en-US" dirty="0" smtClean="0">
                  <a:solidFill>
                    <a:schemeClr val="accent5"/>
                  </a:solidFill>
                </a:rPr>
                <a:t> </a:t>
              </a:r>
              <a:r>
                <a:rPr lang="en-US" b="1" dirty="0" err="1" smtClean="0">
                  <a:solidFill>
                    <a:schemeClr val="accent5"/>
                  </a:solidFill>
                </a:rPr>
                <a:t>Promod</a:t>
              </a:r>
              <a:r>
                <a:rPr lang="en-US" b="1" dirty="0" smtClean="0">
                  <a:solidFill>
                    <a:schemeClr val="accent5"/>
                  </a:solidFill>
                </a:rPr>
                <a:t> Chandra Das</a:t>
              </a:r>
            </a:p>
            <a:p>
              <a:r>
                <a:rPr lang="en-US" b="1" dirty="0" smtClean="0">
                  <a:solidFill>
                    <a:schemeClr val="accent5"/>
                  </a:solidFill>
                </a:rPr>
                <a:t>         id: 231002005</a:t>
              </a:r>
              <a:endParaRPr b="1" dirty="0">
                <a:solidFill>
                  <a:schemeClr val="accent5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72634" y="1545674"/>
              <a:ext cx="820419" cy="774700"/>
            </a:xfrm>
            <a:custGeom>
              <a:avLst/>
              <a:gdLst/>
              <a:ahLst/>
              <a:cxnLst/>
              <a:rect l="l" t="t" r="r" b="b"/>
              <a:pathLst>
                <a:path w="820419" h="774700">
                  <a:moveTo>
                    <a:pt x="410150" y="0"/>
                  </a:moveTo>
                  <a:lnTo>
                    <a:pt x="362320" y="2605"/>
                  </a:lnTo>
                  <a:lnTo>
                    <a:pt x="316110" y="10228"/>
                  </a:lnTo>
                  <a:lnTo>
                    <a:pt x="271828" y="22579"/>
                  </a:lnTo>
                  <a:lnTo>
                    <a:pt x="229781" y="39366"/>
                  </a:lnTo>
                  <a:lnTo>
                    <a:pt x="190278" y="60299"/>
                  </a:lnTo>
                  <a:lnTo>
                    <a:pt x="153627" y="85088"/>
                  </a:lnTo>
                  <a:lnTo>
                    <a:pt x="120134" y="113442"/>
                  </a:lnTo>
                  <a:lnTo>
                    <a:pt x="90109" y="145071"/>
                  </a:lnTo>
                  <a:lnTo>
                    <a:pt x="63858" y="179685"/>
                  </a:lnTo>
                  <a:lnTo>
                    <a:pt x="41690" y="216992"/>
                  </a:lnTo>
                  <a:lnTo>
                    <a:pt x="23912" y="256702"/>
                  </a:lnTo>
                  <a:lnTo>
                    <a:pt x="10832" y="298526"/>
                  </a:lnTo>
                  <a:lnTo>
                    <a:pt x="2759" y="342172"/>
                  </a:lnTo>
                  <a:lnTo>
                    <a:pt x="0" y="387350"/>
                  </a:lnTo>
                  <a:lnTo>
                    <a:pt x="2759" y="432512"/>
                  </a:lnTo>
                  <a:lnTo>
                    <a:pt x="10832" y="476147"/>
                  </a:lnTo>
                  <a:lnTo>
                    <a:pt x="23912" y="517963"/>
                  </a:lnTo>
                  <a:lnTo>
                    <a:pt x="41690" y="557670"/>
                  </a:lnTo>
                  <a:lnTo>
                    <a:pt x="63858" y="594977"/>
                  </a:lnTo>
                  <a:lnTo>
                    <a:pt x="90109" y="629592"/>
                  </a:lnTo>
                  <a:lnTo>
                    <a:pt x="120134" y="661225"/>
                  </a:lnTo>
                  <a:lnTo>
                    <a:pt x="153627" y="689584"/>
                  </a:lnTo>
                  <a:lnTo>
                    <a:pt x="190278" y="714379"/>
                  </a:lnTo>
                  <a:lnTo>
                    <a:pt x="229781" y="735318"/>
                  </a:lnTo>
                  <a:lnTo>
                    <a:pt x="271828" y="752111"/>
                  </a:lnTo>
                  <a:lnTo>
                    <a:pt x="316110" y="764466"/>
                  </a:lnTo>
                  <a:lnTo>
                    <a:pt x="362320" y="772093"/>
                  </a:lnTo>
                  <a:lnTo>
                    <a:pt x="410150" y="774700"/>
                  </a:lnTo>
                  <a:lnTo>
                    <a:pt x="457984" y="772093"/>
                  </a:lnTo>
                  <a:lnTo>
                    <a:pt x="504197" y="764466"/>
                  </a:lnTo>
                  <a:lnTo>
                    <a:pt x="548481" y="752111"/>
                  </a:lnTo>
                  <a:lnTo>
                    <a:pt x="590530" y="735318"/>
                  </a:lnTo>
                  <a:lnTo>
                    <a:pt x="630035" y="714379"/>
                  </a:lnTo>
                  <a:lnTo>
                    <a:pt x="666688" y="689584"/>
                  </a:lnTo>
                  <a:lnTo>
                    <a:pt x="700181" y="661225"/>
                  </a:lnTo>
                  <a:lnTo>
                    <a:pt x="730208" y="629592"/>
                  </a:lnTo>
                  <a:lnTo>
                    <a:pt x="756459" y="594977"/>
                  </a:lnTo>
                  <a:lnTo>
                    <a:pt x="778627" y="557670"/>
                  </a:lnTo>
                  <a:lnTo>
                    <a:pt x="796405" y="517963"/>
                  </a:lnTo>
                  <a:lnTo>
                    <a:pt x="809485" y="476147"/>
                  </a:lnTo>
                  <a:lnTo>
                    <a:pt x="817558" y="432512"/>
                  </a:lnTo>
                  <a:lnTo>
                    <a:pt x="820318" y="387350"/>
                  </a:lnTo>
                  <a:lnTo>
                    <a:pt x="817558" y="342172"/>
                  </a:lnTo>
                  <a:lnTo>
                    <a:pt x="809485" y="298526"/>
                  </a:lnTo>
                  <a:lnTo>
                    <a:pt x="796405" y="256702"/>
                  </a:lnTo>
                  <a:lnTo>
                    <a:pt x="778627" y="216992"/>
                  </a:lnTo>
                  <a:lnTo>
                    <a:pt x="756459" y="179685"/>
                  </a:lnTo>
                  <a:lnTo>
                    <a:pt x="730208" y="145071"/>
                  </a:lnTo>
                  <a:lnTo>
                    <a:pt x="700181" y="113442"/>
                  </a:lnTo>
                  <a:lnTo>
                    <a:pt x="666688" y="85088"/>
                  </a:lnTo>
                  <a:lnTo>
                    <a:pt x="630035" y="60299"/>
                  </a:lnTo>
                  <a:lnTo>
                    <a:pt x="590530" y="39366"/>
                  </a:lnTo>
                  <a:lnTo>
                    <a:pt x="548481" y="22579"/>
                  </a:lnTo>
                  <a:lnTo>
                    <a:pt x="504197" y="10228"/>
                  </a:lnTo>
                  <a:lnTo>
                    <a:pt x="457984" y="2605"/>
                  </a:lnTo>
                  <a:lnTo>
                    <a:pt x="41015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5637" y="1712298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922" y="2888569"/>
            <a:ext cx="5866130" cy="1299485"/>
            <a:chOff x="350824" y="2693669"/>
            <a:chExt cx="5866130" cy="1071245"/>
          </a:xfrm>
        </p:grpSpPr>
        <p:sp>
          <p:nvSpPr>
            <p:cNvPr id="15" name="object 15"/>
            <p:cNvSpPr/>
            <p:nvPr/>
          </p:nvSpPr>
          <p:spPr>
            <a:xfrm>
              <a:off x="831807" y="2799079"/>
              <a:ext cx="5384800" cy="965835"/>
            </a:xfrm>
            <a:custGeom>
              <a:avLst/>
              <a:gdLst/>
              <a:ahLst/>
              <a:cxnLst/>
              <a:rect l="l" t="t" r="r" b="b"/>
              <a:pathLst>
                <a:path w="5384800" h="965835">
                  <a:moveTo>
                    <a:pt x="5117126" y="0"/>
                  </a:moveTo>
                  <a:lnTo>
                    <a:pt x="267589" y="0"/>
                  </a:lnTo>
                  <a:lnTo>
                    <a:pt x="234031" y="3736"/>
                  </a:lnTo>
                  <a:lnTo>
                    <a:pt x="170892" y="32279"/>
                  </a:lnTo>
                  <a:lnTo>
                    <a:pt x="114727" y="85918"/>
                  </a:lnTo>
                  <a:lnTo>
                    <a:pt x="89889" y="121023"/>
                  </a:lnTo>
                  <a:lnTo>
                    <a:pt x="67547" y="161054"/>
                  </a:lnTo>
                  <a:lnTo>
                    <a:pt x="47954" y="205559"/>
                  </a:lnTo>
                  <a:lnTo>
                    <a:pt x="31360" y="254089"/>
                  </a:lnTo>
                  <a:lnTo>
                    <a:pt x="18016" y="306195"/>
                  </a:lnTo>
                  <a:lnTo>
                    <a:pt x="8174" y="361426"/>
                  </a:lnTo>
                  <a:lnTo>
                    <a:pt x="2085" y="419333"/>
                  </a:lnTo>
                  <a:lnTo>
                    <a:pt x="0" y="479467"/>
                  </a:lnTo>
                  <a:lnTo>
                    <a:pt x="0" y="485817"/>
                  </a:lnTo>
                  <a:lnTo>
                    <a:pt x="2085" y="545950"/>
                  </a:lnTo>
                  <a:lnTo>
                    <a:pt x="8174" y="603858"/>
                  </a:lnTo>
                  <a:lnTo>
                    <a:pt x="18016" y="659089"/>
                  </a:lnTo>
                  <a:lnTo>
                    <a:pt x="31360" y="711195"/>
                  </a:lnTo>
                  <a:lnTo>
                    <a:pt x="47954" y="759725"/>
                  </a:lnTo>
                  <a:lnTo>
                    <a:pt x="67547" y="804230"/>
                  </a:lnTo>
                  <a:lnTo>
                    <a:pt x="89889" y="844260"/>
                  </a:lnTo>
                  <a:lnTo>
                    <a:pt x="114727" y="879366"/>
                  </a:lnTo>
                  <a:lnTo>
                    <a:pt x="141812" y="909097"/>
                  </a:lnTo>
                  <a:lnTo>
                    <a:pt x="201715" y="950638"/>
                  </a:lnTo>
                  <a:lnTo>
                    <a:pt x="267589" y="965284"/>
                  </a:lnTo>
                  <a:lnTo>
                    <a:pt x="5117126" y="965284"/>
                  </a:lnTo>
                  <a:lnTo>
                    <a:pt x="5182997" y="950638"/>
                  </a:lnTo>
                  <a:lnTo>
                    <a:pt x="5242893" y="909097"/>
                  </a:lnTo>
                  <a:lnTo>
                    <a:pt x="5269973" y="879366"/>
                  </a:lnTo>
                  <a:lnTo>
                    <a:pt x="5294807" y="844260"/>
                  </a:lnTo>
                  <a:lnTo>
                    <a:pt x="5317144" y="804230"/>
                  </a:lnTo>
                  <a:lnTo>
                    <a:pt x="5336732" y="759725"/>
                  </a:lnTo>
                  <a:lnTo>
                    <a:pt x="5353322" y="711195"/>
                  </a:lnTo>
                  <a:lnTo>
                    <a:pt x="5366661" y="659089"/>
                  </a:lnTo>
                  <a:lnTo>
                    <a:pt x="5376500" y="603858"/>
                  </a:lnTo>
                  <a:lnTo>
                    <a:pt x="5382588" y="545950"/>
                  </a:lnTo>
                  <a:lnTo>
                    <a:pt x="5384673" y="485817"/>
                  </a:lnTo>
                  <a:lnTo>
                    <a:pt x="5384673" y="479467"/>
                  </a:lnTo>
                  <a:lnTo>
                    <a:pt x="5382588" y="419333"/>
                  </a:lnTo>
                  <a:lnTo>
                    <a:pt x="5376500" y="361426"/>
                  </a:lnTo>
                  <a:lnTo>
                    <a:pt x="5366661" y="306195"/>
                  </a:lnTo>
                  <a:lnTo>
                    <a:pt x="5353322" y="254089"/>
                  </a:lnTo>
                  <a:lnTo>
                    <a:pt x="5336732" y="205559"/>
                  </a:lnTo>
                  <a:lnTo>
                    <a:pt x="5317144" y="161054"/>
                  </a:lnTo>
                  <a:lnTo>
                    <a:pt x="5294807" y="121023"/>
                  </a:lnTo>
                  <a:lnTo>
                    <a:pt x="5269973" y="85918"/>
                  </a:lnTo>
                  <a:lnTo>
                    <a:pt x="5242893" y="56186"/>
                  </a:lnTo>
                  <a:lnTo>
                    <a:pt x="5182997" y="14646"/>
                  </a:lnTo>
                  <a:lnTo>
                    <a:pt x="51171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824" y="2693669"/>
              <a:ext cx="820419" cy="774700"/>
            </a:xfrm>
            <a:custGeom>
              <a:avLst/>
              <a:gdLst/>
              <a:ahLst/>
              <a:cxnLst/>
              <a:rect l="l" t="t" r="r" b="b"/>
              <a:pathLst>
                <a:path w="820419" h="774700">
                  <a:moveTo>
                    <a:pt x="410150" y="0"/>
                  </a:moveTo>
                  <a:lnTo>
                    <a:pt x="362320" y="2605"/>
                  </a:lnTo>
                  <a:lnTo>
                    <a:pt x="316110" y="10228"/>
                  </a:lnTo>
                  <a:lnTo>
                    <a:pt x="271828" y="22579"/>
                  </a:lnTo>
                  <a:lnTo>
                    <a:pt x="229781" y="39366"/>
                  </a:lnTo>
                  <a:lnTo>
                    <a:pt x="190278" y="60299"/>
                  </a:lnTo>
                  <a:lnTo>
                    <a:pt x="153627" y="85088"/>
                  </a:lnTo>
                  <a:lnTo>
                    <a:pt x="120134" y="113442"/>
                  </a:lnTo>
                  <a:lnTo>
                    <a:pt x="90109" y="145071"/>
                  </a:lnTo>
                  <a:lnTo>
                    <a:pt x="63858" y="179685"/>
                  </a:lnTo>
                  <a:lnTo>
                    <a:pt x="41690" y="216992"/>
                  </a:lnTo>
                  <a:lnTo>
                    <a:pt x="23912" y="256702"/>
                  </a:lnTo>
                  <a:lnTo>
                    <a:pt x="10832" y="298526"/>
                  </a:lnTo>
                  <a:lnTo>
                    <a:pt x="2759" y="342172"/>
                  </a:lnTo>
                  <a:lnTo>
                    <a:pt x="0" y="387350"/>
                  </a:lnTo>
                  <a:lnTo>
                    <a:pt x="2759" y="432527"/>
                  </a:lnTo>
                  <a:lnTo>
                    <a:pt x="10832" y="476173"/>
                  </a:lnTo>
                  <a:lnTo>
                    <a:pt x="23912" y="517997"/>
                  </a:lnTo>
                  <a:lnTo>
                    <a:pt x="41690" y="557707"/>
                  </a:lnTo>
                  <a:lnTo>
                    <a:pt x="63858" y="595014"/>
                  </a:lnTo>
                  <a:lnTo>
                    <a:pt x="90109" y="629628"/>
                  </a:lnTo>
                  <a:lnTo>
                    <a:pt x="120134" y="661257"/>
                  </a:lnTo>
                  <a:lnTo>
                    <a:pt x="153627" y="689611"/>
                  </a:lnTo>
                  <a:lnTo>
                    <a:pt x="190278" y="714400"/>
                  </a:lnTo>
                  <a:lnTo>
                    <a:pt x="229781" y="735333"/>
                  </a:lnTo>
                  <a:lnTo>
                    <a:pt x="271828" y="752120"/>
                  </a:lnTo>
                  <a:lnTo>
                    <a:pt x="316110" y="764471"/>
                  </a:lnTo>
                  <a:lnTo>
                    <a:pt x="362320" y="772094"/>
                  </a:lnTo>
                  <a:lnTo>
                    <a:pt x="410150" y="774700"/>
                  </a:lnTo>
                  <a:lnTo>
                    <a:pt x="457977" y="772094"/>
                  </a:lnTo>
                  <a:lnTo>
                    <a:pt x="504184" y="764471"/>
                  </a:lnTo>
                  <a:lnTo>
                    <a:pt x="548464" y="752120"/>
                  </a:lnTo>
                  <a:lnTo>
                    <a:pt x="590508" y="735333"/>
                  </a:lnTo>
                  <a:lnTo>
                    <a:pt x="630010" y="714400"/>
                  </a:lnTo>
                  <a:lnTo>
                    <a:pt x="666660" y="689611"/>
                  </a:lnTo>
                  <a:lnTo>
                    <a:pt x="700152" y="661257"/>
                  </a:lnTo>
                  <a:lnTo>
                    <a:pt x="730176" y="629628"/>
                  </a:lnTo>
                  <a:lnTo>
                    <a:pt x="756427" y="595014"/>
                  </a:lnTo>
                  <a:lnTo>
                    <a:pt x="778594" y="557707"/>
                  </a:lnTo>
                  <a:lnTo>
                    <a:pt x="796372" y="517997"/>
                  </a:lnTo>
                  <a:lnTo>
                    <a:pt x="809451" y="476173"/>
                  </a:lnTo>
                  <a:lnTo>
                    <a:pt x="817525" y="432527"/>
                  </a:lnTo>
                  <a:lnTo>
                    <a:pt x="820284" y="387350"/>
                  </a:lnTo>
                  <a:lnTo>
                    <a:pt x="817525" y="342172"/>
                  </a:lnTo>
                  <a:lnTo>
                    <a:pt x="809451" y="298526"/>
                  </a:lnTo>
                  <a:lnTo>
                    <a:pt x="796372" y="256702"/>
                  </a:lnTo>
                  <a:lnTo>
                    <a:pt x="778594" y="216992"/>
                  </a:lnTo>
                  <a:lnTo>
                    <a:pt x="756427" y="179685"/>
                  </a:lnTo>
                  <a:lnTo>
                    <a:pt x="730176" y="145071"/>
                  </a:lnTo>
                  <a:lnTo>
                    <a:pt x="700152" y="113442"/>
                  </a:lnTo>
                  <a:lnTo>
                    <a:pt x="666660" y="85088"/>
                  </a:lnTo>
                  <a:lnTo>
                    <a:pt x="630010" y="60299"/>
                  </a:lnTo>
                  <a:lnTo>
                    <a:pt x="590508" y="39366"/>
                  </a:lnTo>
                  <a:lnTo>
                    <a:pt x="548464" y="22579"/>
                  </a:lnTo>
                  <a:lnTo>
                    <a:pt x="504184" y="10228"/>
                  </a:lnTo>
                  <a:lnTo>
                    <a:pt x="457977" y="2605"/>
                  </a:lnTo>
                  <a:lnTo>
                    <a:pt x="41015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3895" y="2860547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4314" y="2990546"/>
            <a:ext cx="1763769" cy="123623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endParaRPr lang="en-US" b="1" dirty="0" smtClean="0">
              <a:solidFill>
                <a:schemeClr val="accent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lang="en-US" b="1" dirty="0" err="1" smtClean="0">
                <a:solidFill>
                  <a:schemeClr val="accent5"/>
                </a:solidFill>
                <a:latin typeface="Calibri"/>
                <a:cs typeface="Calibri"/>
              </a:rPr>
              <a:t>Chinmoy</a:t>
            </a:r>
            <a:r>
              <a:rPr lang="en-US" b="1" spc="-25" dirty="0" smtClean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lang="en-US" b="1" spc="-10" dirty="0" err="1" smtClean="0">
                <a:solidFill>
                  <a:schemeClr val="accent5"/>
                </a:solidFill>
                <a:latin typeface="Calibri"/>
                <a:cs typeface="Calibri"/>
              </a:rPr>
              <a:t>Debnath</a:t>
            </a:r>
            <a:r>
              <a:rPr lang="en-US" b="1" spc="-10" dirty="0" smtClean="0">
                <a:solidFill>
                  <a:schemeClr val="accent5"/>
                </a:solidFill>
                <a:latin typeface="Calibri"/>
                <a:cs typeface="Calibri"/>
              </a:rPr>
              <a:t> id: 231902029</a:t>
            </a:r>
            <a:endParaRPr lang="en-US" b="1" dirty="0" smtClean="0">
              <a:solidFill>
                <a:schemeClr val="accent5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00600"/>
              </a:lnSpc>
              <a:spcBef>
                <a:spcPts val="8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7959" y="1651084"/>
            <a:ext cx="5384800" cy="3274695"/>
          </a:xfrm>
          <a:custGeom>
            <a:avLst/>
            <a:gdLst/>
            <a:ahLst/>
            <a:cxnLst/>
            <a:rect l="l" t="t" r="r" b="b"/>
            <a:pathLst>
              <a:path w="5384800" h="3274695">
                <a:moveTo>
                  <a:pt x="5117084" y="0"/>
                </a:moveTo>
                <a:lnTo>
                  <a:pt x="267631" y="0"/>
                </a:lnTo>
                <a:lnTo>
                  <a:pt x="255031" y="1770"/>
                </a:lnTo>
                <a:lnTo>
                  <a:pt x="218182" y="27700"/>
                </a:lnTo>
                <a:lnTo>
                  <a:pt x="194538" y="61389"/>
                </a:lnTo>
                <a:lnTo>
                  <a:pt x="171751" y="107470"/>
                </a:lnTo>
                <a:lnTo>
                  <a:pt x="149925" y="165317"/>
                </a:lnTo>
                <a:lnTo>
                  <a:pt x="129161" y="234307"/>
                </a:lnTo>
                <a:lnTo>
                  <a:pt x="119210" y="272785"/>
                </a:lnTo>
                <a:lnTo>
                  <a:pt x="109563" y="313813"/>
                </a:lnTo>
                <a:lnTo>
                  <a:pt x="100233" y="357315"/>
                </a:lnTo>
                <a:lnTo>
                  <a:pt x="91233" y="403212"/>
                </a:lnTo>
                <a:lnTo>
                  <a:pt x="82576" y="451425"/>
                </a:lnTo>
                <a:lnTo>
                  <a:pt x="74274" y="501877"/>
                </a:lnTo>
                <a:lnTo>
                  <a:pt x="66341" y="554490"/>
                </a:lnTo>
                <a:lnTo>
                  <a:pt x="58789" y="609185"/>
                </a:lnTo>
                <a:lnTo>
                  <a:pt x="51631" y="665884"/>
                </a:lnTo>
                <a:lnTo>
                  <a:pt x="44880" y="724509"/>
                </a:lnTo>
                <a:lnTo>
                  <a:pt x="38550" y="784982"/>
                </a:lnTo>
                <a:lnTo>
                  <a:pt x="32651" y="847225"/>
                </a:lnTo>
                <a:lnTo>
                  <a:pt x="27198" y="911160"/>
                </a:lnTo>
                <a:lnTo>
                  <a:pt x="22204" y="976708"/>
                </a:lnTo>
                <a:lnTo>
                  <a:pt x="17681" y="1043792"/>
                </a:lnTo>
                <a:lnTo>
                  <a:pt x="13642" y="1112333"/>
                </a:lnTo>
                <a:lnTo>
                  <a:pt x="10099" y="1182253"/>
                </a:lnTo>
                <a:lnTo>
                  <a:pt x="7067" y="1253474"/>
                </a:lnTo>
                <a:lnTo>
                  <a:pt x="4557" y="1325918"/>
                </a:lnTo>
                <a:lnTo>
                  <a:pt x="2582" y="1399507"/>
                </a:lnTo>
                <a:lnTo>
                  <a:pt x="1156" y="1474163"/>
                </a:lnTo>
                <a:lnTo>
                  <a:pt x="291" y="1549807"/>
                </a:lnTo>
                <a:lnTo>
                  <a:pt x="0" y="1626362"/>
                </a:lnTo>
                <a:lnTo>
                  <a:pt x="291" y="1724499"/>
                </a:lnTo>
                <a:lnTo>
                  <a:pt x="1156" y="1800137"/>
                </a:lnTo>
                <a:lnTo>
                  <a:pt x="2582" y="1874788"/>
                </a:lnTo>
                <a:lnTo>
                  <a:pt x="4557" y="1948372"/>
                </a:lnTo>
                <a:lnTo>
                  <a:pt x="7067" y="2020812"/>
                </a:lnTo>
                <a:lnTo>
                  <a:pt x="10099" y="2092030"/>
                </a:lnTo>
                <a:lnTo>
                  <a:pt x="13642" y="2161948"/>
                </a:lnTo>
                <a:lnTo>
                  <a:pt x="17681" y="2230487"/>
                </a:lnTo>
                <a:lnTo>
                  <a:pt x="22204" y="2297569"/>
                </a:lnTo>
                <a:lnTo>
                  <a:pt x="27198" y="2363116"/>
                </a:lnTo>
                <a:lnTo>
                  <a:pt x="32651" y="2427050"/>
                </a:lnTo>
                <a:lnTo>
                  <a:pt x="38550" y="2489293"/>
                </a:lnTo>
                <a:lnTo>
                  <a:pt x="44880" y="2549767"/>
                </a:lnTo>
                <a:lnTo>
                  <a:pt x="51631" y="2608393"/>
                </a:lnTo>
                <a:lnTo>
                  <a:pt x="58789" y="2665093"/>
                </a:lnTo>
                <a:lnTo>
                  <a:pt x="66341" y="2719789"/>
                </a:lnTo>
                <a:lnTo>
                  <a:pt x="74274" y="2772403"/>
                </a:lnTo>
                <a:lnTo>
                  <a:pt x="82576" y="2822857"/>
                </a:lnTo>
                <a:lnTo>
                  <a:pt x="91233" y="2871072"/>
                </a:lnTo>
                <a:lnTo>
                  <a:pt x="100233" y="2916971"/>
                </a:lnTo>
                <a:lnTo>
                  <a:pt x="109563" y="2960475"/>
                </a:lnTo>
                <a:lnTo>
                  <a:pt x="119210" y="3001506"/>
                </a:lnTo>
                <a:lnTo>
                  <a:pt x="129161" y="3039987"/>
                </a:lnTo>
                <a:lnTo>
                  <a:pt x="149925" y="3108981"/>
                </a:lnTo>
                <a:lnTo>
                  <a:pt x="171751" y="3166833"/>
                </a:lnTo>
                <a:lnTo>
                  <a:pt x="194538" y="3212918"/>
                </a:lnTo>
                <a:lnTo>
                  <a:pt x="218182" y="3246610"/>
                </a:lnTo>
                <a:lnTo>
                  <a:pt x="255031" y="3272543"/>
                </a:lnTo>
                <a:lnTo>
                  <a:pt x="267631" y="3274314"/>
                </a:lnTo>
                <a:lnTo>
                  <a:pt x="5117084" y="3274314"/>
                </a:lnTo>
                <a:lnTo>
                  <a:pt x="5154403" y="3258613"/>
                </a:lnTo>
                <a:lnTo>
                  <a:pt x="5190146" y="3212918"/>
                </a:lnTo>
                <a:lnTo>
                  <a:pt x="5212928" y="3166833"/>
                </a:lnTo>
                <a:lnTo>
                  <a:pt x="5234753" y="3108981"/>
                </a:lnTo>
                <a:lnTo>
                  <a:pt x="5255516" y="3039987"/>
                </a:lnTo>
                <a:lnTo>
                  <a:pt x="5265467" y="3001506"/>
                </a:lnTo>
                <a:lnTo>
                  <a:pt x="5275115" y="2960475"/>
                </a:lnTo>
                <a:lnTo>
                  <a:pt x="5284446" y="2916971"/>
                </a:lnTo>
                <a:lnTo>
                  <a:pt x="5293447" y="2871072"/>
                </a:lnTo>
                <a:lnTo>
                  <a:pt x="5302106" y="2822857"/>
                </a:lnTo>
                <a:lnTo>
                  <a:pt x="5310410" y="2772403"/>
                </a:lnTo>
                <a:lnTo>
                  <a:pt x="5318345" y="2719789"/>
                </a:lnTo>
                <a:lnTo>
                  <a:pt x="5325899" y="2665093"/>
                </a:lnTo>
                <a:lnTo>
                  <a:pt x="5333059" y="2608393"/>
                </a:lnTo>
                <a:lnTo>
                  <a:pt x="5339812" y="2549767"/>
                </a:lnTo>
                <a:lnTo>
                  <a:pt x="5346145" y="2489293"/>
                </a:lnTo>
                <a:lnTo>
                  <a:pt x="5352046" y="2427050"/>
                </a:lnTo>
                <a:lnTo>
                  <a:pt x="5357501" y="2363116"/>
                </a:lnTo>
                <a:lnTo>
                  <a:pt x="5362498" y="2297569"/>
                </a:lnTo>
                <a:lnTo>
                  <a:pt x="5367023" y="2230487"/>
                </a:lnTo>
                <a:lnTo>
                  <a:pt x="5371065" y="2161948"/>
                </a:lnTo>
                <a:lnTo>
                  <a:pt x="5374609" y="2092030"/>
                </a:lnTo>
                <a:lnTo>
                  <a:pt x="5377643" y="2020812"/>
                </a:lnTo>
                <a:lnTo>
                  <a:pt x="5380155" y="1948372"/>
                </a:lnTo>
                <a:lnTo>
                  <a:pt x="5382131" y="1874788"/>
                </a:lnTo>
                <a:lnTo>
                  <a:pt x="5383558" y="1800137"/>
                </a:lnTo>
                <a:lnTo>
                  <a:pt x="5384424" y="1724499"/>
                </a:lnTo>
                <a:lnTo>
                  <a:pt x="5384715" y="1647952"/>
                </a:lnTo>
                <a:lnTo>
                  <a:pt x="5384424" y="1549807"/>
                </a:lnTo>
                <a:lnTo>
                  <a:pt x="5383558" y="1474163"/>
                </a:lnTo>
                <a:lnTo>
                  <a:pt x="5382131" y="1399507"/>
                </a:lnTo>
                <a:lnTo>
                  <a:pt x="5380155" y="1325918"/>
                </a:lnTo>
                <a:lnTo>
                  <a:pt x="5377643" y="1253474"/>
                </a:lnTo>
                <a:lnTo>
                  <a:pt x="5374609" y="1182253"/>
                </a:lnTo>
                <a:lnTo>
                  <a:pt x="5371065" y="1112333"/>
                </a:lnTo>
                <a:lnTo>
                  <a:pt x="5367023" y="1043792"/>
                </a:lnTo>
                <a:lnTo>
                  <a:pt x="5362498" y="976708"/>
                </a:lnTo>
                <a:lnTo>
                  <a:pt x="5357501" y="911160"/>
                </a:lnTo>
                <a:lnTo>
                  <a:pt x="5352046" y="847225"/>
                </a:lnTo>
                <a:lnTo>
                  <a:pt x="5346145" y="784982"/>
                </a:lnTo>
                <a:lnTo>
                  <a:pt x="5339812" y="724509"/>
                </a:lnTo>
                <a:lnTo>
                  <a:pt x="5333059" y="665884"/>
                </a:lnTo>
                <a:lnTo>
                  <a:pt x="5325899" y="609185"/>
                </a:lnTo>
                <a:lnTo>
                  <a:pt x="5318345" y="554490"/>
                </a:lnTo>
                <a:lnTo>
                  <a:pt x="5310410" y="501877"/>
                </a:lnTo>
                <a:lnTo>
                  <a:pt x="5302106" y="451425"/>
                </a:lnTo>
                <a:lnTo>
                  <a:pt x="5293447" y="403212"/>
                </a:lnTo>
                <a:lnTo>
                  <a:pt x="5284446" y="357315"/>
                </a:lnTo>
                <a:lnTo>
                  <a:pt x="5275115" y="313813"/>
                </a:lnTo>
                <a:lnTo>
                  <a:pt x="5265467" y="272785"/>
                </a:lnTo>
                <a:lnTo>
                  <a:pt x="5255516" y="234307"/>
                </a:lnTo>
                <a:lnTo>
                  <a:pt x="5234753" y="165317"/>
                </a:lnTo>
                <a:lnTo>
                  <a:pt x="5212928" y="107470"/>
                </a:lnTo>
                <a:lnTo>
                  <a:pt x="5190146" y="61389"/>
                </a:lnTo>
                <a:lnTo>
                  <a:pt x="5166510" y="27700"/>
                </a:lnTo>
                <a:lnTo>
                  <a:pt x="5129677" y="1770"/>
                </a:lnTo>
                <a:lnTo>
                  <a:pt x="51170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69531" y="2440770"/>
            <a:ext cx="5046345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7983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Mr.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Mozdaher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Abdul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Quader</a:t>
            </a:r>
            <a:endParaRPr lang="en-US" sz="2400" spc="-10" dirty="0" smtClean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12700" marR="1179830">
              <a:lnSpc>
                <a:spcPct val="100000"/>
              </a:lnSpc>
              <a:spcBef>
                <a:spcPts val="100"/>
              </a:spcBef>
            </a:pPr>
            <a:r>
              <a:rPr sz="2400" spc="-10" dirty="0" smtClean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Lecturer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Dept.</a:t>
            </a:r>
            <a:r>
              <a:rPr sz="2400" spc="-6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of</a:t>
            </a:r>
            <a:r>
              <a:rPr sz="2400" spc="-55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CSE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Green</a:t>
            </a:r>
            <a:r>
              <a:rPr sz="2400" spc="-95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University</a:t>
            </a:r>
            <a:r>
              <a:rPr sz="2400" spc="-95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of</a:t>
            </a:r>
            <a:r>
              <a:rPr sz="2400" spc="-85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chemeClr val="accent5">
                    <a:lumMod val="75000"/>
                  </a:schemeClr>
                </a:solidFill>
                <a:latin typeface="Consolas"/>
                <a:cs typeface="Consolas"/>
              </a:rPr>
              <a:t>Bangladesh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8149" y="-617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</p:spPr>
        <p:txBody>
          <a:bodyPr wrap="square" lIns="0" tIns="0" rIns="0" bIns="0" rtlCol="0"/>
          <a:lstStyle/>
          <a:p>
            <a:endParaRPr 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3196" y="326017"/>
            <a:ext cx="10373995" cy="534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360660" algn="l"/>
              </a:tabLst>
            </a:pPr>
            <a:r>
              <a:rPr lang="en-US" sz="3300" u="heavy" dirty="0" smtClean="0">
                <a:uFill>
                  <a:solidFill>
                    <a:srgbClr val="505CA6"/>
                  </a:solidFill>
                </a:uFill>
                <a:latin typeface="Arial"/>
                <a:cs typeface="Arial"/>
              </a:rPr>
              <a:t>Agenda</a:t>
            </a:r>
            <a:r>
              <a:rPr sz="3300" u="heavy" dirty="0">
                <a:uFill>
                  <a:solidFill>
                    <a:srgbClr val="505CA6"/>
                  </a:solidFill>
                </a:uFill>
                <a:latin typeface="Arial"/>
                <a:cs typeface="Arial"/>
              </a:rPr>
              <a:t>	</a:t>
            </a:r>
            <a:endParaRPr sz="3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5035" y="6407810"/>
            <a:ext cx="15748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5727" y="1085087"/>
            <a:ext cx="5291455" cy="774700"/>
            <a:chOff x="1035727" y="1085087"/>
            <a:chExt cx="5291455" cy="774700"/>
          </a:xfrm>
        </p:grpSpPr>
        <p:sp>
          <p:nvSpPr>
            <p:cNvPr id="6" name="object 6"/>
            <p:cNvSpPr/>
            <p:nvPr/>
          </p:nvSpPr>
          <p:spPr>
            <a:xfrm>
              <a:off x="1442720" y="1140713"/>
              <a:ext cx="4884420" cy="689610"/>
            </a:xfrm>
            <a:custGeom>
              <a:avLst/>
              <a:gdLst/>
              <a:ahLst/>
              <a:cxnLst/>
              <a:rect l="l" t="t" r="r" b="b"/>
              <a:pathLst>
                <a:path w="4884420" h="689610">
                  <a:moveTo>
                    <a:pt x="4540504" y="0"/>
                  </a:moveTo>
                  <a:lnTo>
                    <a:pt x="343492" y="0"/>
                  </a:lnTo>
                  <a:lnTo>
                    <a:pt x="296893" y="3136"/>
                  </a:lnTo>
                  <a:lnTo>
                    <a:pt x="252196" y="12273"/>
                  </a:lnTo>
                  <a:lnTo>
                    <a:pt x="209811" y="27000"/>
                  </a:lnTo>
                  <a:lnTo>
                    <a:pt x="170148" y="46908"/>
                  </a:lnTo>
                  <a:lnTo>
                    <a:pt x="133616" y="71586"/>
                  </a:lnTo>
                  <a:lnTo>
                    <a:pt x="100626" y="100626"/>
                  </a:lnTo>
                  <a:lnTo>
                    <a:pt x="71586" y="133616"/>
                  </a:lnTo>
                  <a:lnTo>
                    <a:pt x="46908" y="170148"/>
                  </a:lnTo>
                  <a:lnTo>
                    <a:pt x="27000" y="209811"/>
                  </a:lnTo>
                  <a:lnTo>
                    <a:pt x="12273" y="252196"/>
                  </a:lnTo>
                  <a:lnTo>
                    <a:pt x="3136" y="296893"/>
                  </a:lnTo>
                  <a:lnTo>
                    <a:pt x="0" y="343492"/>
                  </a:lnTo>
                  <a:lnTo>
                    <a:pt x="0" y="345778"/>
                  </a:lnTo>
                  <a:lnTo>
                    <a:pt x="3136" y="392395"/>
                  </a:lnTo>
                  <a:lnTo>
                    <a:pt x="12273" y="437103"/>
                  </a:lnTo>
                  <a:lnTo>
                    <a:pt x="27000" y="479495"/>
                  </a:lnTo>
                  <a:lnTo>
                    <a:pt x="46908" y="519160"/>
                  </a:lnTo>
                  <a:lnTo>
                    <a:pt x="71586" y="555690"/>
                  </a:lnTo>
                  <a:lnTo>
                    <a:pt x="100626" y="588676"/>
                  </a:lnTo>
                  <a:lnTo>
                    <a:pt x="133616" y="617710"/>
                  </a:lnTo>
                  <a:lnTo>
                    <a:pt x="170148" y="642381"/>
                  </a:lnTo>
                  <a:lnTo>
                    <a:pt x="209811" y="662282"/>
                  </a:lnTo>
                  <a:lnTo>
                    <a:pt x="252196" y="677003"/>
                  </a:lnTo>
                  <a:lnTo>
                    <a:pt x="296893" y="686136"/>
                  </a:lnTo>
                  <a:lnTo>
                    <a:pt x="343492" y="689271"/>
                  </a:lnTo>
                  <a:lnTo>
                    <a:pt x="4540504" y="689271"/>
                  </a:lnTo>
                  <a:lnTo>
                    <a:pt x="4587101" y="686136"/>
                  </a:lnTo>
                  <a:lnTo>
                    <a:pt x="4631793" y="677003"/>
                  </a:lnTo>
                  <a:lnTo>
                    <a:pt x="4674171" y="662282"/>
                  </a:lnTo>
                  <a:lnTo>
                    <a:pt x="4713826" y="642381"/>
                  </a:lnTo>
                  <a:lnTo>
                    <a:pt x="4750348" y="617710"/>
                  </a:lnTo>
                  <a:lnTo>
                    <a:pt x="4783328" y="588676"/>
                  </a:lnTo>
                  <a:lnTo>
                    <a:pt x="4812357" y="555690"/>
                  </a:lnTo>
                  <a:lnTo>
                    <a:pt x="4837025" y="519160"/>
                  </a:lnTo>
                  <a:lnTo>
                    <a:pt x="4856924" y="479495"/>
                  </a:lnTo>
                  <a:lnTo>
                    <a:pt x="4871644" y="437103"/>
                  </a:lnTo>
                  <a:lnTo>
                    <a:pt x="4880777" y="392395"/>
                  </a:lnTo>
                  <a:lnTo>
                    <a:pt x="4883912" y="345778"/>
                  </a:lnTo>
                  <a:lnTo>
                    <a:pt x="4883912" y="343492"/>
                  </a:lnTo>
                  <a:lnTo>
                    <a:pt x="4880777" y="296893"/>
                  </a:lnTo>
                  <a:lnTo>
                    <a:pt x="4871644" y="252196"/>
                  </a:lnTo>
                  <a:lnTo>
                    <a:pt x="4856924" y="209811"/>
                  </a:lnTo>
                  <a:lnTo>
                    <a:pt x="4837025" y="170148"/>
                  </a:lnTo>
                  <a:lnTo>
                    <a:pt x="4812357" y="133616"/>
                  </a:lnTo>
                  <a:lnTo>
                    <a:pt x="4783328" y="100626"/>
                  </a:lnTo>
                  <a:lnTo>
                    <a:pt x="4750348" y="71586"/>
                  </a:lnTo>
                  <a:lnTo>
                    <a:pt x="4713826" y="46908"/>
                  </a:lnTo>
                  <a:lnTo>
                    <a:pt x="4674171" y="27000"/>
                  </a:lnTo>
                  <a:lnTo>
                    <a:pt x="4631793" y="12273"/>
                  </a:lnTo>
                  <a:lnTo>
                    <a:pt x="4587101" y="3136"/>
                  </a:lnTo>
                  <a:lnTo>
                    <a:pt x="45405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5727" y="1085087"/>
              <a:ext cx="621030" cy="774700"/>
            </a:xfrm>
            <a:custGeom>
              <a:avLst/>
              <a:gdLst/>
              <a:ahLst/>
              <a:cxnLst/>
              <a:rect l="l" t="t" r="r" b="b"/>
              <a:pathLst>
                <a:path w="621030" h="774700">
                  <a:moveTo>
                    <a:pt x="310388" y="0"/>
                  </a:moveTo>
                  <a:lnTo>
                    <a:pt x="268264" y="3537"/>
                  </a:lnTo>
                  <a:lnTo>
                    <a:pt x="227865" y="13840"/>
                  </a:lnTo>
                  <a:lnTo>
                    <a:pt x="189559" y="30448"/>
                  </a:lnTo>
                  <a:lnTo>
                    <a:pt x="153717" y="52897"/>
                  </a:lnTo>
                  <a:lnTo>
                    <a:pt x="120707" y="80727"/>
                  </a:lnTo>
                  <a:lnTo>
                    <a:pt x="90900" y="113474"/>
                  </a:lnTo>
                  <a:lnTo>
                    <a:pt x="64664" y="150677"/>
                  </a:lnTo>
                  <a:lnTo>
                    <a:pt x="42370" y="191873"/>
                  </a:lnTo>
                  <a:lnTo>
                    <a:pt x="24387" y="236601"/>
                  </a:lnTo>
                  <a:lnTo>
                    <a:pt x="11085" y="284397"/>
                  </a:lnTo>
                  <a:lnTo>
                    <a:pt x="2832" y="334801"/>
                  </a:lnTo>
                  <a:lnTo>
                    <a:pt x="0" y="387350"/>
                  </a:lnTo>
                  <a:lnTo>
                    <a:pt x="2832" y="439916"/>
                  </a:lnTo>
                  <a:lnTo>
                    <a:pt x="11085" y="490331"/>
                  </a:lnTo>
                  <a:lnTo>
                    <a:pt x="24387" y="538134"/>
                  </a:lnTo>
                  <a:lnTo>
                    <a:pt x="42370" y="582864"/>
                  </a:lnTo>
                  <a:lnTo>
                    <a:pt x="64664" y="624058"/>
                  </a:lnTo>
                  <a:lnTo>
                    <a:pt x="90900" y="661257"/>
                  </a:lnTo>
                  <a:lnTo>
                    <a:pt x="120707" y="693998"/>
                  </a:lnTo>
                  <a:lnTo>
                    <a:pt x="153717" y="721820"/>
                  </a:lnTo>
                  <a:lnTo>
                    <a:pt x="189559" y="744263"/>
                  </a:lnTo>
                  <a:lnTo>
                    <a:pt x="227865" y="760865"/>
                  </a:lnTo>
                  <a:lnTo>
                    <a:pt x="268264" y="771164"/>
                  </a:lnTo>
                  <a:lnTo>
                    <a:pt x="310388" y="774700"/>
                  </a:lnTo>
                  <a:lnTo>
                    <a:pt x="352492" y="771164"/>
                  </a:lnTo>
                  <a:lnTo>
                    <a:pt x="392875" y="760865"/>
                  </a:lnTo>
                  <a:lnTo>
                    <a:pt x="431167" y="744263"/>
                  </a:lnTo>
                  <a:lnTo>
                    <a:pt x="466999" y="721820"/>
                  </a:lnTo>
                  <a:lnTo>
                    <a:pt x="500000" y="693998"/>
                  </a:lnTo>
                  <a:lnTo>
                    <a:pt x="529801" y="661257"/>
                  </a:lnTo>
                  <a:lnTo>
                    <a:pt x="556032" y="624058"/>
                  </a:lnTo>
                  <a:lnTo>
                    <a:pt x="578323" y="582864"/>
                  </a:lnTo>
                  <a:lnTo>
                    <a:pt x="596304" y="538134"/>
                  </a:lnTo>
                  <a:lnTo>
                    <a:pt x="609606" y="490331"/>
                  </a:lnTo>
                  <a:lnTo>
                    <a:pt x="617858" y="439916"/>
                  </a:lnTo>
                  <a:lnTo>
                    <a:pt x="620691" y="387350"/>
                  </a:lnTo>
                  <a:lnTo>
                    <a:pt x="617858" y="334801"/>
                  </a:lnTo>
                  <a:lnTo>
                    <a:pt x="609606" y="284397"/>
                  </a:lnTo>
                  <a:lnTo>
                    <a:pt x="596304" y="236601"/>
                  </a:lnTo>
                  <a:lnTo>
                    <a:pt x="578323" y="191873"/>
                  </a:lnTo>
                  <a:lnTo>
                    <a:pt x="556032" y="150677"/>
                  </a:lnTo>
                  <a:lnTo>
                    <a:pt x="529801" y="113474"/>
                  </a:lnTo>
                  <a:lnTo>
                    <a:pt x="500000" y="80727"/>
                  </a:lnTo>
                  <a:lnTo>
                    <a:pt x="466999" y="52897"/>
                  </a:lnTo>
                  <a:lnTo>
                    <a:pt x="431167" y="30448"/>
                  </a:lnTo>
                  <a:lnTo>
                    <a:pt x="392875" y="13840"/>
                  </a:lnTo>
                  <a:lnTo>
                    <a:pt x="352492" y="3537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03916" y="1311317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Introduction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37064" y="1908809"/>
            <a:ext cx="4869741" cy="782574"/>
            <a:chOff x="1035727" y="1885695"/>
            <a:chExt cx="4869741" cy="782574"/>
          </a:xfrm>
        </p:grpSpPr>
        <p:sp>
          <p:nvSpPr>
            <p:cNvPr id="10" name="object 10"/>
            <p:cNvSpPr/>
            <p:nvPr/>
          </p:nvSpPr>
          <p:spPr>
            <a:xfrm>
              <a:off x="1486044" y="1915159"/>
              <a:ext cx="4419424" cy="753110"/>
            </a:xfrm>
            <a:custGeom>
              <a:avLst/>
              <a:gdLst/>
              <a:ahLst/>
              <a:cxnLst/>
              <a:rect l="l" t="t" r="r" b="b"/>
              <a:pathLst>
                <a:path w="4884420" h="689610">
                  <a:moveTo>
                    <a:pt x="4539318" y="0"/>
                  </a:moveTo>
                  <a:lnTo>
                    <a:pt x="344678" y="0"/>
                  </a:lnTo>
                  <a:lnTo>
                    <a:pt x="297913" y="3145"/>
                  </a:lnTo>
                  <a:lnTo>
                    <a:pt x="253059" y="12308"/>
                  </a:lnTo>
                  <a:lnTo>
                    <a:pt x="210526" y="27077"/>
                  </a:lnTo>
                  <a:lnTo>
                    <a:pt x="170725" y="47043"/>
                  </a:lnTo>
                  <a:lnTo>
                    <a:pt x="134068" y="71795"/>
                  </a:lnTo>
                  <a:lnTo>
                    <a:pt x="100965" y="100922"/>
                  </a:lnTo>
                  <a:lnTo>
                    <a:pt x="71827" y="134015"/>
                  </a:lnTo>
                  <a:lnTo>
                    <a:pt x="47065" y="170662"/>
                  </a:lnTo>
                  <a:lnTo>
                    <a:pt x="27090" y="210454"/>
                  </a:lnTo>
                  <a:lnTo>
                    <a:pt x="12314" y="252980"/>
                  </a:lnTo>
                  <a:lnTo>
                    <a:pt x="3147" y="297830"/>
                  </a:lnTo>
                  <a:lnTo>
                    <a:pt x="0" y="344593"/>
                  </a:lnTo>
                  <a:lnTo>
                    <a:pt x="3147" y="391356"/>
                  </a:lnTo>
                  <a:lnTo>
                    <a:pt x="12314" y="436205"/>
                  </a:lnTo>
                  <a:lnTo>
                    <a:pt x="27090" y="478731"/>
                  </a:lnTo>
                  <a:lnTo>
                    <a:pt x="47065" y="518523"/>
                  </a:lnTo>
                  <a:lnTo>
                    <a:pt x="71827" y="555171"/>
                  </a:lnTo>
                  <a:lnTo>
                    <a:pt x="100965" y="588264"/>
                  </a:lnTo>
                  <a:lnTo>
                    <a:pt x="134068" y="617391"/>
                  </a:lnTo>
                  <a:lnTo>
                    <a:pt x="170725" y="642143"/>
                  </a:lnTo>
                  <a:lnTo>
                    <a:pt x="210526" y="662109"/>
                  </a:lnTo>
                  <a:lnTo>
                    <a:pt x="253059" y="676878"/>
                  </a:lnTo>
                  <a:lnTo>
                    <a:pt x="297913" y="686041"/>
                  </a:lnTo>
                  <a:lnTo>
                    <a:pt x="344678" y="689186"/>
                  </a:lnTo>
                  <a:lnTo>
                    <a:pt x="4539318" y="689186"/>
                  </a:lnTo>
                  <a:lnTo>
                    <a:pt x="4586081" y="686041"/>
                  </a:lnTo>
                  <a:lnTo>
                    <a:pt x="4630931" y="676878"/>
                  </a:lnTo>
                  <a:lnTo>
                    <a:pt x="4673457" y="662109"/>
                  </a:lnTo>
                  <a:lnTo>
                    <a:pt x="4713249" y="642143"/>
                  </a:lnTo>
                  <a:lnTo>
                    <a:pt x="4749896" y="617391"/>
                  </a:lnTo>
                  <a:lnTo>
                    <a:pt x="4782989" y="588264"/>
                  </a:lnTo>
                  <a:lnTo>
                    <a:pt x="4812117" y="555171"/>
                  </a:lnTo>
                  <a:lnTo>
                    <a:pt x="4836868" y="518523"/>
                  </a:lnTo>
                  <a:lnTo>
                    <a:pt x="4856834" y="478731"/>
                  </a:lnTo>
                  <a:lnTo>
                    <a:pt x="4871604" y="436205"/>
                  </a:lnTo>
                  <a:lnTo>
                    <a:pt x="4880766" y="391356"/>
                  </a:lnTo>
                  <a:lnTo>
                    <a:pt x="4883912" y="344593"/>
                  </a:lnTo>
                  <a:lnTo>
                    <a:pt x="4880766" y="297830"/>
                  </a:lnTo>
                  <a:lnTo>
                    <a:pt x="4871604" y="252980"/>
                  </a:lnTo>
                  <a:lnTo>
                    <a:pt x="4856834" y="210454"/>
                  </a:lnTo>
                  <a:lnTo>
                    <a:pt x="4836868" y="170662"/>
                  </a:lnTo>
                  <a:lnTo>
                    <a:pt x="4812117" y="134015"/>
                  </a:lnTo>
                  <a:lnTo>
                    <a:pt x="4782989" y="100922"/>
                  </a:lnTo>
                  <a:lnTo>
                    <a:pt x="4749896" y="71795"/>
                  </a:lnTo>
                  <a:lnTo>
                    <a:pt x="4713249" y="47043"/>
                  </a:lnTo>
                  <a:lnTo>
                    <a:pt x="4673457" y="27077"/>
                  </a:lnTo>
                  <a:lnTo>
                    <a:pt x="4630931" y="12308"/>
                  </a:lnTo>
                  <a:lnTo>
                    <a:pt x="4586081" y="3145"/>
                  </a:lnTo>
                  <a:lnTo>
                    <a:pt x="45393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 smtClean="0"/>
                <a:t>O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  </a:t>
              </a:r>
              <a:r>
                <a:rPr lang="en-US" sz="2400" b="1" dirty="0" smtClean="0"/>
                <a:t>Real life Analogy</a:t>
              </a:r>
              <a:endParaRPr sz="2400" b="1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5727" y="1885695"/>
              <a:ext cx="621030" cy="774700"/>
            </a:xfrm>
            <a:custGeom>
              <a:avLst/>
              <a:gdLst/>
              <a:ahLst/>
              <a:cxnLst/>
              <a:rect l="l" t="t" r="r" b="b"/>
              <a:pathLst>
                <a:path w="621030" h="774700">
                  <a:moveTo>
                    <a:pt x="310388" y="0"/>
                  </a:moveTo>
                  <a:lnTo>
                    <a:pt x="268264" y="3535"/>
                  </a:lnTo>
                  <a:lnTo>
                    <a:pt x="227865" y="13834"/>
                  </a:lnTo>
                  <a:lnTo>
                    <a:pt x="189559" y="30436"/>
                  </a:lnTo>
                  <a:lnTo>
                    <a:pt x="153717" y="52879"/>
                  </a:lnTo>
                  <a:lnTo>
                    <a:pt x="120707" y="80701"/>
                  </a:lnTo>
                  <a:lnTo>
                    <a:pt x="90900" y="113442"/>
                  </a:lnTo>
                  <a:lnTo>
                    <a:pt x="64664" y="150641"/>
                  </a:lnTo>
                  <a:lnTo>
                    <a:pt x="42370" y="191835"/>
                  </a:lnTo>
                  <a:lnTo>
                    <a:pt x="24387" y="236565"/>
                  </a:lnTo>
                  <a:lnTo>
                    <a:pt x="11085" y="284368"/>
                  </a:lnTo>
                  <a:lnTo>
                    <a:pt x="2832" y="334783"/>
                  </a:lnTo>
                  <a:lnTo>
                    <a:pt x="0" y="387350"/>
                  </a:lnTo>
                  <a:lnTo>
                    <a:pt x="2832" y="439898"/>
                  </a:lnTo>
                  <a:lnTo>
                    <a:pt x="11085" y="490302"/>
                  </a:lnTo>
                  <a:lnTo>
                    <a:pt x="24387" y="538099"/>
                  </a:lnTo>
                  <a:lnTo>
                    <a:pt x="42370" y="582826"/>
                  </a:lnTo>
                  <a:lnTo>
                    <a:pt x="64664" y="624022"/>
                  </a:lnTo>
                  <a:lnTo>
                    <a:pt x="90900" y="661225"/>
                  </a:lnTo>
                  <a:lnTo>
                    <a:pt x="120707" y="693972"/>
                  </a:lnTo>
                  <a:lnTo>
                    <a:pt x="153717" y="721802"/>
                  </a:lnTo>
                  <a:lnTo>
                    <a:pt x="189559" y="744251"/>
                  </a:lnTo>
                  <a:lnTo>
                    <a:pt x="227865" y="760859"/>
                  </a:lnTo>
                  <a:lnTo>
                    <a:pt x="268264" y="771162"/>
                  </a:lnTo>
                  <a:lnTo>
                    <a:pt x="310388" y="774700"/>
                  </a:lnTo>
                  <a:lnTo>
                    <a:pt x="352492" y="771162"/>
                  </a:lnTo>
                  <a:lnTo>
                    <a:pt x="392875" y="760859"/>
                  </a:lnTo>
                  <a:lnTo>
                    <a:pt x="431167" y="744251"/>
                  </a:lnTo>
                  <a:lnTo>
                    <a:pt x="466999" y="721802"/>
                  </a:lnTo>
                  <a:lnTo>
                    <a:pt x="500000" y="693972"/>
                  </a:lnTo>
                  <a:lnTo>
                    <a:pt x="529801" y="661225"/>
                  </a:lnTo>
                  <a:lnTo>
                    <a:pt x="556032" y="624022"/>
                  </a:lnTo>
                  <a:lnTo>
                    <a:pt x="578323" y="582826"/>
                  </a:lnTo>
                  <a:lnTo>
                    <a:pt x="596304" y="538099"/>
                  </a:lnTo>
                  <a:lnTo>
                    <a:pt x="609606" y="490302"/>
                  </a:lnTo>
                  <a:lnTo>
                    <a:pt x="617858" y="439898"/>
                  </a:lnTo>
                  <a:lnTo>
                    <a:pt x="620691" y="387350"/>
                  </a:lnTo>
                  <a:lnTo>
                    <a:pt x="617858" y="334783"/>
                  </a:lnTo>
                  <a:lnTo>
                    <a:pt x="609606" y="284368"/>
                  </a:lnTo>
                  <a:lnTo>
                    <a:pt x="596304" y="236565"/>
                  </a:lnTo>
                  <a:lnTo>
                    <a:pt x="578323" y="191835"/>
                  </a:lnTo>
                  <a:lnTo>
                    <a:pt x="556032" y="150641"/>
                  </a:lnTo>
                  <a:lnTo>
                    <a:pt x="529801" y="113442"/>
                  </a:lnTo>
                  <a:lnTo>
                    <a:pt x="500000" y="80701"/>
                  </a:lnTo>
                  <a:lnTo>
                    <a:pt x="466999" y="52879"/>
                  </a:lnTo>
                  <a:lnTo>
                    <a:pt x="431167" y="30436"/>
                  </a:lnTo>
                  <a:lnTo>
                    <a:pt x="392875" y="13834"/>
                  </a:lnTo>
                  <a:lnTo>
                    <a:pt x="352492" y="3535"/>
                  </a:lnTo>
                  <a:lnTo>
                    <a:pt x="310388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049104" y="3491229"/>
            <a:ext cx="5278120" cy="774700"/>
            <a:chOff x="1049104" y="3491229"/>
            <a:chExt cx="5278120" cy="774700"/>
          </a:xfrm>
        </p:grpSpPr>
        <p:sp>
          <p:nvSpPr>
            <p:cNvPr id="14" name="object 14"/>
            <p:cNvSpPr/>
            <p:nvPr/>
          </p:nvSpPr>
          <p:spPr>
            <a:xfrm>
              <a:off x="1455081" y="3546855"/>
              <a:ext cx="4871720" cy="689610"/>
            </a:xfrm>
            <a:custGeom>
              <a:avLst/>
              <a:gdLst/>
              <a:ahLst/>
              <a:cxnLst/>
              <a:rect l="l" t="t" r="r" b="b"/>
              <a:pathLst>
                <a:path w="4871720" h="689610">
                  <a:moveTo>
                    <a:pt x="4526957" y="0"/>
                  </a:moveTo>
                  <a:lnTo>
                    <a:pt x="344593" y="0"/>
                  </a:lnTo>
                  <a:lnTo>
                    <a:pt x="297830" y="3145"/>
                  </a:lnTo>
                  <a:lnTo>
                    <a:pt x="252980" y="12308"/>
                  </a:lnTo>
                  <a:lnTo>
                    <a:pt x="210454" y="27077"/>
                  </a:lnTo>
                  <a:lnTo>
                    <a:pt x="170662" y="47043"/>
                  </a:lnTo>
                  <a:lnTo>
                    <a:pt x="134015" y="71795"/>
                  </a:lnTo>
                  <a:lnTo>
                    <a:pt x="100922" y="100922"/>
                  </a:lnTo>
                  <a:lnTo>
                    <a:pt x="71795" y="134015"/>
                  </a:lnTo>
                  <a:lnTo>
                    <a:pt x="47043" y="170662"/>
                  </a:lnTo>
                  <a:lnTo>
                    <a:pt x="27077" y="210454"/>
                  </a:lnTo>
                  <a:lnTo>
                    <a:pt x="12308" y="252980"/>
                  </a:lnTo>
                  <a:lnTo>
                    <a:pt x="3145" y="297830"/>
                  </a:lnTo>
                  <a:lnTo>
                    <a:pt x="0" y="344593"/>
                  </a:lnTo>
                  <a:lnTo>
                    <a:pt x="3145" y="391357"/>
                  </a:lnTo>
                  <a:lnTo>
                    <a:pt x="12308" y="436212"/>
                  </a:lnTo>
                  <a:lnTo>
                    <a:pt x="27077" y="478745"/>
                  </a:lnTo>
                  <a:lnTo>
                    <a:pt x="47043" y="518545"/>
                  </a:lnTo>
                  <a:lnTo>
                    <a:pt x="71795" y="555203"/>
                  </a:lnTo>
                  <a:lnTo>
                    <a:pt x="100922" y="588306"/>
                  </a:lnTo>
                  <a:lnTo>
                    <a:pt x="134015" y="617444"/>
                  </a:lnTo>
                  <a:lnTo>
                    <a:pt x="170662" y="642206"/>
                  </a:lnTo>
                  <a:lnTo>
                    <a:pt x="210454" y="662180"/>
                  </a:lnTo>
                  <a:lnTo>
                    <a:pt x="252980" y="676957"/>
                  </a:lnTo>
                  <a:lnTo>
                    <a:pt x="297830" y="686124"/>
                  </a:lnTo>
                  <a:lnTo>
                    <a:pt x="344593" y="689271"/>
                  </a:lnTo>
                  <a:lnTo>
                    <a:pt x="4526957" y="689271"/>
                  </a:lnTo>
                  <a:lnTo>
                    <a:pt x="4573720" y="686124"/>
                  </a:lnTo>
                  <a:lnTo>
                    <a:pt x="4618570" y="676957"/>
                  </a:lnTo>
                  <a:lnTo>
                    <a:pt x="4661096" y="662180"/>
                  </a:lnTo>
                  <a:lnTo>
                    <a:pt x="4700888" y="642206"/>
                  </a:lnTo>
                  <a:lnTo>
                    <a:pt x="4737535" y="617444"/>
                  </a:lnTo>
                  <a:lnTo>
                    <a:pt x="4770628" y="588306"/>
                  </a:lnTo>
                  <a:lnTo>
                    <a:pt x="4799755" y="555203"/>
                  </a:lnTo>
                  <a:lnTo>
                    <a:pt x="4824507" y="518545"/>
                  </a:lnTo>
                  <a:lnTo>
                    <a:pt x="4844473" y="478745"/>
                  </a:lnTo>
                  <a:lnTo>
                    <a:pt x="4859242" y="436212"/>
                  </a:lnTo>
                  <a:lnTo>
                    <a:pt x="4868405" y="391357"/>
                  </a:lnTo>
                  <a:lnTo>
                    <a:pt x="4871550" y="344593"/>
                  </a:lnTo>
                  <a:lnTo>
                    <a:pt x="4868405" y="297830"/>
                  </a:lnTo>
                  <a:lnTo>
                    <a:pt x="4859242" y="252980"/>
                  </a:lnTo>
                  <a:lnTo>
                    <a:pt x="4844473" y="210454"/>
                  </a:lnTo>
                  <a:lnTo>
                    <a:pt x="4824507" y="170662"/>
                  </a:lnTo>
                  <a:lnTo>
                    <a:pt x="4799755" y="134015"/>
                  </a:lnTo>
                  <a:lnTo>
                    <a:pt x="4770628" y="100922"/>
                  </a:lnTo>
                  <a:lnTo>
                    <a:pt x="4737535" y="71795"/>
                  </a:lnTo>
                  <a:lnTo>
                    <a:pt x="4700888" y="47043"/>
                  </a:lnTo>
                  <a:lnTo>
                    <a:pt x="4661096" y="27077"/>
                  </a:lnTo>
                  <a:lnTo>
                    <a:pt x="4618570" y="12308"/>
                  </a:lnTo>
                  <a:lnTo>
                    <a:pt x="4573720" y="3145"/>
                  </a:lnTo>
                  <a:lnTo>
                    <a:pt x="4526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104" y="3491229"/>
              <a:ext cx="619125" cy="774700"/>
            </a:xfrm>
            <a:custGeom>
              <a:avLst/>
              <a:gdLst/>
              <a:ahLst/>
              <a:cxnLst/>
              <a:rect l="l" t="t" r="r" b="b"/>
              <a:pathLst>
                <a:path w="619125" h="774700">
                  <a:moveTo>
                    <a:pt x="309541" y="0"/>
                  </a:moveTo>
                  <a:lnTo>
                    <a:pt x="267541" y="3535"/>
                  </a:lnTo>
                  <a:lnTo>
                    <a:pt x="227257" y="13834"/>
                  </a:lnTo>
                  <a:lnTo>
                    <a:pt x="189059" y="30436"/>
                  </a:lnTo>
                  <a:lnTo>
                    <a:pt x="153315" y="52879"/>
                  </a:lnTo>
                  <a:lnTo>
                    <a:pt x="120395" y="80701"/>
                  </a:lnTo>
                  <a:lnTo>
                    <a:pt x="90667" y="113442"/>
                  </a:lnTo>
                  <a:lnTo>
                    <a:pt x="64500" y="150641"/>
                  </a:lnTo>
                  <a:lnTo>
                    <a:pt x="42264" y="191835"/>
                  </a:lnTo>
                  <a:lnTo>
                    <a:pt x="24327" y="236565"/>
                  </a:lnTo>
                  <a:lnTo>
                    <a:pt x="11058" y="284368"/>
                  </a:lnTo>
                  <a:lnTo>
                    <a:pt x="2825" y="334783"/>
                  </a:lnTo>
                  <a:lnTo>
                    <a:pt x="0" y="387350"/>
                  </a:lnTo>
                  <a:lnTo>
                    <a:pt x="2825" y="439916"/>
                  </a:lnTo>
                  <a:lnTo>
                    <a:pt x="11058" y="490331"/>
                  </a:lnTo>
                  <a:lnTo>
                    <a:pt x="24327" y="538134"/>
                  </a:lnTo>
                  <a:lnTo>
                    <a:pt x="42264" y="582864"/>
                  </a:lnTo>
                  <a:lnTo>
                    <a:pt x="64500" y="624058"/>
                  </a:lnTo>
                  <a:lnTo>
                    <a:pt x="90667" y="661257"/>
                  </a:lnTo>
                  <a:lnTo>
                    <a:pt x="120395" y="693998"/>
                  </a:lnTo>
                  <a:lnTo>
                    <a:pt x="153315" y="721820"/>
                  </a:lnTo>
                  <a:lnTo>
                    <a:pt x="189059" y="744263"/>
                  </a:lnTo>
                  <a:lnTo>
                    <a:pt x="227257" y="760865"/>
                  </a:lnTo>
                  <a:lnTo>
                    <a:pt x="267541" y="771164"/>
                  </a:lnTo>
                  <a:lnTo>
                    <a:pt x="309541" y="774700"/>
                  </a:lnTo>
                  <a:lnTo>
                    <a:pt x="351541" y="771164"/>
                  </a:lnTo>
                  <a:lnTo>
                    <a:pt x="391825" y="760865"/>
                  </a:lnTo>
                  <a:lnTo>
                    <a:pt x="430023" y="744263"/>
                  </a:lnTo>
                  <a:lnTo>
                    <a:pt x="465767" y="721820"/>
                  </a:lnTo>
                  <a:lnTo>
                    <a:pt x="498687" y="693998"/>
                  </a:lnTo>
                  <a:lnTo>
                    <a:pt x="528415" y="661257"/>
                  </a:lnTo>
                  <a:lnTo>
                    <a:pt x="554581" y="624058"/>
                  </a:lnTo>
                  <a:lnTo>
                    <a:pt x="576818" y="582864"/>
                  </a:lnTo>
                  <a:lnTo>
                    <a:pt x="594755" y="538134"/>
                  </a:lnTo>
                  <a:lnTo>
                    <a:pt x="608024" y="490331"/>
                  </a:lnTo>
                  <a:lnTo>
                    <a:pt x="616256" y="439916"/>
                  </a:lnTo>
                  <a:lnTo>
                    <a:pt x="619082" y="387350"/>
                  </a:lnTo>
                  <a:lnTo>
                    <a:pt x="616256" y="334783"/>
                  </a:lnTo>
                  <a:lnTo>
                    <a:pt x="608024" y="284368"/>
                  </a:lnTo>
                  <a:lnTo>
                    <a:pt x="594755" y="236565"/>
                  </a:lnTo>
                  <a:lnTo>
                    <a:pt x="576818" y="191835"/>
                  </a:lnTo>
                  <a:lnTo>
                    <a:pt x="554581" y="150641"/>
                  </a:lnTo>
                  <a:lnTo>
                    <a:pt x="528415" y="113442"/>
                  </a:lnTo>
                  <a:lnTo>
                    <a:pt x="498687" y="80701"/>
                  </a:lnTo>
                  <a:lnTo>
                    <a:pt x="465767" y="52879"/>
                  </a:lnTo>
                  <a:lnTo>
                    <a:pt x="430023" y="30436"/>
                  </a:lnTo>
                  <a:lnTo>
                    <a:pt x="391825" y="13834"/>
                  </a:lnTo>
                  <a:lnTo>
                    <a:pt x="351541" y="3535"/>
                  </a:lnTo>
                  <a:lnTo>
                    <a:pt x="309541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15516" y="3717882"/>
            <a:ext cx="1042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Design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35727" y="5200311"/>
            <a:ext cx="5278120" cy="774700"/>
            <a:chOff x="1035727" y="5200311"/>
            <a:chExt cx="5278120" cy="774700"/>
          </a:xfrm>
        </p:grpSpPr>
        <p:sp>
          <p:nvSpPr>
            <p:cNvPr id="18" name="object 18"/>
            <p:cNvSpPr/>
            <p:nvPr/>
          </p:nvSpPr>
          <p:spPr>
            <a:xfrm>
              <a:off x="1441704" y="5255937"/>
              <a:ext cx="4871720" cy="689610"/>
            </a:xfrm>
            <a:custGeom>
              <a:avLst/>
              <a:gdLst/>
              <a:ahLst/>
              <a:cxnLst/>
              <a:rect l="l" t="t" r="r" b="b"/>
              <a:pathLst>
                <a:path w="4871720" h="689610">
                  <a:moveTo>
                    <a:pt x="4527042" y="0"/>
                  </a:moveTo>
                  <a:lnTo>
                    <a:pt x="344593" y="0"/>
                  </a:lnTo>
                  <a:lnTo>
                    <a:pt x="297848" y="3145"/>
                  </a:lnTo>
                  <a:lnTo>
                    <a:pt x="253010" y="12308"/>
                  </a:lnTo>
                  <a:lnTo>
                    <a:pt x="210490" y="27077"/>
                  </a:lnTo>
                  <a:lnTo>
                    <a:pt x="170700" y="47043"/>
                  </a:lnTo>
                  <a:lnTo>
                    <a:pt x="134051" y="71795"/>
                  </a:lnTo>
                  <a:lnTo>
                    <a:pt x="100954" y="100922"/>
                  </a:lnTo>
                  <a:lnTo>
                    <a:pt x="71820" y="134015"/>
                  </a:lnTo>
                  <a:lnTo>
                    <a:pt x="47062" y="170662"/>
                  </a:lnTo>
                  <a:lnTo>
                    <a:pt x="27089" y="210454"/>
                  </a:lnTo>
                  <a:lnTo>
                    <a:pt x="12313" y="252980"/>
                  </a:lnTo>
                  <a:lnTo>
                    <a:pt x="3147" y="297830"/>
                  </a:lnTo>
                  <a:lnTo>
                    <a:pt x="0" y="344593"/>
                  </a:lnTo>
                  <a:lnTo>
                    <a:pt x="3147" y="391357"/>
                  </a:lnTo>
                  <a:lnTo>
                    <a:pt x="12313" y="436212"/>
                  </a:lnTo>
                  <a:lnTo>
                    <a:pt x="27089" y="478745"/>
                  </a:lnTo>
                  <a:lnTo>
                    <a:pt x="47062" y="518545"/>
                  </a:lnTo>
                  <a:lnTo>
                    <a:pt x="71820" y="555203"/>
                  </a:lnTo>
                  <a:lnTo>
                    <a:pt x="100954" y="588306"/>
                  </a:lnTo>
                  <a:lnTo>
                    <a:pt x="134051" y="617444"/>
                  </a:lnTo>
                  <a:lnTo>
                    <a:pt x="170700" y="642206"/>
                  </a:lnTo>
                  <a:lnTo>
                    <a:pt x="210490" y="662180"/>
                  </a:lnTo>
                  <a:lnTo>
                    <a:pt x="253010" y="676957"/>
                  </a:lnTo>
                  <a:lnTo>
                    <a:pt x="297848" y="686124"/>
                  </a:lnTo>
                  <a:lnTo>
                    <a:pt x="344593" y="689271"/>
                  </a:lnTo>
                  <a:lnTo>
                    <a:pt x="4527042" y="689271"/>
                  </a:lnTo>
                  <a:lnTo>
                    <a:pt x="4573805" y="686124"/>
                  </a:lnTo>
                  <a:lnTo>
                    <a:pt x="4618654" y="676957"/>
                  </a:lnTo>
                  <a:lnTo>
                    <a:pt x="4661180" y="662180"/>
                  </a:lnTo>
                  <a:lnTo>
                    <a:pt x="4700972" y="642206"/>
                  </a:lnTo>
                  <a:lnTo>
                    <a:pt x="4737620" y="617444"/>
                  </a:lnTo>
                  <a:lnTo>
                    <a:pt x="4770712" y="588306"/>
                  </a:lnTo>
                  <a:lnTo>
                    <a:pt x="4799840" y="555203"/>
                  </a:lnTo>
                  <a:lnTo>
                    <a:pt x="4824592" y="518545"/>
                  </a:lnTo>
                  <a:lnTo>
                    <a:pt x="4844558" y="478745"/>
                  </a:lnTo>
                  <a:lnTo>
                    <a:pt x="4859327" y="436212"/>
                  </a:lnTo>
                  <a:lnTo>
                    <a:pt x="4868490" y="391357"/>
                  </a:lnTo>
                  <a:lnTo>
                    <a:pt x="4871635" y="344593"/>
                  </a:lnTo>
                  <a:lnTo>
                    <a:pt x="4868490" y="297830"/>
                  </a:lnTo>
                  <a:lnTo>
                    <a:pt x="4859327" y="252980"/>
                  </a:lnTo>
                  <a:lnTo>
                    <a:pt x="4844558" y="210454"/>
                  </a:lnTo>
                  <a:lnTo>
                    <a:pt x="4824592" y="170662"/>
                  </a:lnTo>
                  <a:lnTo>
                    <a:pt x="4799840" y="134015"/>
                  </a:lnTo>
                  <a:lnTo>
                    <a:pt x="4770712" y="100922"/>
                  </a:lnTo>
                  <a:lnTo>
                    <a:pt x="4737620" y="71795"/>
                  </a:lnTo>
                  <a:lnTo>
                    <a:pt x="4700972" y="47043"/>
                  </a:lnTo>
                  <a:lnTo>
                    <a:pt x="4661180" y="27077"/>
                  </a:lnTo>
                  <a:lnTo>
                    <a:pt x="4618654" y="12308"/>
                  </a:lnTo>
                  <a:lnTo>
                    <a:pt x="4573805" y="3145"/>
                  </a:lnTo>
                  <a:lnTo>
                    <a:pt x="4527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5727" y="5200311"/>
              <a:ext cx="619125" cy="774700"/>
            </a:xfrm>
            <a:custGeom>
              <a:avLst/>
              <a:gdLst/>
              <a:ahLst/>
              <a:cxnLst/>
              <a:rect l="l" t="t" r="r" b="b"/>
              <a:pathLst>
                <a:path w="619125" h="774700">
                  <a:moveTo>
                    <a:pt x="309541" y="0"/>
                  </a:moveTo>
                  <a:lnTo>
                    <a:pt x="267541" y="3535"/>
                  </a:lnTo>
                  <a:lnTo>
                    <a:pt x="227257" y="13834"/>
                  </a:lnTo>
                  <a:lnTo>
                    <a:pt x="189059" y="30436"/>
                  </a:lnTo>
                  <a:lnTo>
                    <a:pt x="153315" y="52879"/>
                  </a:lnTo>
                  <a:lnTo>
                    <a:pt x="120395" y="80701"/>
                  </a:lnTo>
                  <a:lnTo>
                    <a:pt x="90667" y="113442"/>
                  </a:lnTo>
                  <a:lnTo>
                    <a:pt x="64500" y="150641"/>
                  </a:lnTo>
                  <a:lnTo>
                    <a:pt x="42264" y="191835"/>
                  </a:lnTo>
                  <a:lnTo>
                    <a:pt x="24327" y="236565"/>
                  </a:lnTo>
                  <a:lnTo>
                    <a:pt x="11058" y="284368"/>
                  </a:lnTo>
                  <a:lnTo>
                    <a:pt x="2825" y="334783"/>
                  </a:lnTo>
                  <a:lnTo>
                    <a:pt x="0" y="387350"/>
                  </a:lnTo>
                  <a:lnTo>
                    <a:pt x="2825" y="439916"/>
                  </a:lnTo>
                  <a:lnTo>
                    <a:pt x="11058" y="490331"/>
                  </a:lnTo>
                  <a:lnTo>
                    <a:pt x="24327" y="538134"/>
                  </a:lnTo>
                  <a:lnTo>
                    <a:pt x="42264" y="582864"/>
                  </a:lnTo>
                  <a:lnTo>
                    <a:pt x="64500" y="624058"/>
                  </a:lnTo>
                  <a:lnTo>
                    <a:pt x="90667" y="661257"/>
                  </a:lnTo>
                  <a:lnTo>
                    <a:pt x="120395" y="693998"/>
                  </a:lnTo>
                  <a:lnTo>
                    <a:pt x="153315" y="721820"/>
                  </a:lnTo>
                  <a:lnTo>
                    <a:pt x="189059" y="744263"/>
                  </a:lnTo>
                  <a:lnTo>
                    <a:pt x="227257" y="760865"/>
                  </a:lnTo>
                  <a:lnTo>
                    <a:pt x="267541" y="771164"/>
                  </a:lnTo>
                  <a:lnTo>
                    <a:pt x="309541" y="774700"/>
                  </a:lnTo>
                  <a:lnTo>
                    <a:pt x="351559" y="771164"/>
                  </a:lnTo>
                  <a:lnTo>
                    <a:pt x="391854" y="760865"/>
                  </a:lnTo>
                  <a:lnTo>
                    <a:pt x="430059" y="744263"/>
                  </a:lnTo>
                  <a:lnTo>
                    <a:pt x="465804" y="721820"/>
                  </a:lnTo>
                  <a:lnTo>
                    <a:pt x="498723" y="693998"/>
                  </a:lnTo>
                  <a:lnTo>
                    <a:pt x="528447" y="661257"/>
                  </a:lnTo>
                  <a:lnTo>
                    <a:pt x="554607" y="624058"/>
                  </a:lnTo>
                  <a:lnTo>
                    <a:pt x="576837" y="582864"/>
                  </a:lnTo>
                  <a:lnTo>
                    <a:pt x="594767" y="538134"/>
                  </a:lnTo>
                  <a:lnTo>
                    <a:pt x="608030" y="490331"/>
                  </a:lnTo>
                  <a:lnTo>
                    <a:pt x="616258" y="439916"/>
                  </a:lnTo>
                  <a:lnTo>
                    <a:pt x="619082" y="387350"/>
                  </a:lnTo>
                  <a:lnTo>
                    <a:pt x="616258" y="334783"/>
                  </a:lnTo>
                  <a:lnTo>
                    <a:pt x="608030" y="284368"/>
                  </a:lnTo>
                  <a:lnTo>
                    <a:pt x="594767" y="236565"/>
                  </a:lnTo>
                  <a:lnTo>
                    <a:pt x="576837" y="191835"/>
                  </a:lnTo>
                  <a:lnTo>
                    <a:pt x="554607" y="150641"/>
                  </a:lnTo>
                  <a:lnTo>
                    <a:pt x="528447" y="113442"/>
                  </a:lnTo>
                  <a:lnTo>
                    <a:pt x="498723" y="80701"/>
                  </a:lnTo>
                  <a:lnTo>
                    <a:pt x="465804" y="52879"/>
                  </a:lnTo>
                  <a:lnTo>
                    <a:pt x="430059" y="30436"/>
                  </a:lnTo>
                  <a:lnTo>
                    <a:pt x="391854" y="13834"/>
                  </a:lnTo>
                  <a:lnTo>
                    <a:pt x="351559" y="3535"/>
                  </a:lnTo>
                  <a:lnTo>
                    <a:pt x="309541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222163" y="5352203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02138" y="5427133"/>
            <a:ext cx="2058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0" dirty="0" smtClean="0">
                <a:latin typeface="Arial"/>
                <a:cs typeface="Arial"/>
              </a:rPr>
              <a:t>Workf</a:t>
            </a:r>
            <a:r>
              <a:rPr sz="2400" b="1" spc="-20" dirty="0" smtClean="0">
                <a:latin typeface="Arial"/>
                <a:cs typeface="Arial"/>
              </a:rPr>
              <a:t>low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00114" y="1085087"/>
            <a:ext cx="4998085" cy="774700"/>
            <a:chOff x="6500114" y="1085087"/>
            <a:chExt cx="4998085" cy="774700"/>
          </a:xfrm>
        </p:grpSpPr>
        <p:sp>
          <p:nvSpPr>
            <p:cNvPr id="23" name="object 23"/>
            <p:cNvSpPr/>
            <p:nvPr/>
          </p:nvSpPr>
          <p:spPr>
            <a:xfrm>
              <a:off x="6884585" y="1140713"/>
              <a:ext cx="4613910" cy="689610"/>
            </a:xfrm>
            <a:custGeom>
              <a:avLst/>
              <a:gdLst/>
              <a:ahLst/>
              <a:cxnLst/>
              <a:rect l="l" t="t" r="r" b="b"/>
              <a:pathLst>
                <a:path w="4613909" h="689610">
                  <a:moveTo>
                    <a:pt x="4268978" y="0"/>
                  </a:moveTo>
                  <a:lnTo>
                    <a:pt x="344593" y="0"/>
                  </a:lnTo>
                  <a:lnTo>
                    <a:pt x="297830" y="3147"/>
                  </a:lnTo>
                  <a:lnTo>
                    <a:pt x="252980" y="12314"/>
                  </a:lnTo>
                  <a:lnTo>
                    <a:pt x="210454" y="27090"/>
                  </a:lnTo>
                  <a:lnTo>
                    <a:pt x="170662" y="47065"/>
                  </a:lnTo>
                  <a:lnTo>
                    <a:pt x="134015" y="71827"/>
                  </a:lnTo>
                  <a:lnTo>
                    <a:pt x="100922" y="100965"/>
                  </a:lnTo>
                  <a:lnTo>
                    <a:pt x="71795" y="134068"/>
                  </a:lnTo>
                  <a:lnTo>
                    <a:pt x="47043" y="170725"/>
                  </a:lnTo>
                  <a:lnTo>
                    <a:pt x="27077" y="210526"/>
                  </a:lnTo>
                  <a:lnTo>
                    <a:pt x="12308" y="253059"/>
                  </a:lnTo>
                  <a:lnTo>
                    <a:pt x="3145" y="297913"/>
                  </a:lnTo>
                  <a:lnTo>
                    <a:pt x="0" y="344678"/>
                  </a:lnTo>
                  <a:lnTo>
                    <a:pt x="3145" y="391440"/>
                  </a:lnTo>
                  <a:lnTo>
                    <a:pt x="12308" y="436290"/>
                  </a:lnTo>
                  <a:lnTo>
                    <a:pt x="27077" y="478816"/>
                  </a:lnTo>
                  <a:lnTo>
                    <a:pt x="47043" y="518608"/>
                  </a:lnTo>
                  <a:lnTo>
                    <a:pt x="71795" y="555255"/>
                  </a:lnTo>
                  <a:lnTo>
                    <a:pt x="100922" y="588348"/>
                  </a:lnTo>
                  <a:lnTo>
                    <a:pt x="134015" y="617476"/>
                  </a:lnTo>
                  <a:lnTo>
                    <a:pt x="170662" y="642228"/>
                  </a:lnTo>
                  <a:lnTo>
                    <a:pt x="210454" y="662193"/>
                  </a:lnTo>
                  <a:lnTo>
                    <a:pt x="252980" y="676963"/>
                  </a:lnTo>
                  <a:lnTo>
                    <a:pt x="297830" y="686125"/>
                  </a:lnTo>
                  <a:lnTo>
                    <a:pt x="344593" y="689271"/>
                  </a:lnTo>
                  <a:lnTo>
                    <a:pt x="4268978" y="689271"/>
                  </a:lnTo>
                  <a:lnTo>
                    <a:pt x="4315741" y="686125"/>
                  </a:lnTo>
                  <a:lnTo>
                    <a:pt x="4360590" y="676963"/>
                  </a:lnTo>
                  <a:lnTo>
                    <a:pt x="4403116" y="662193"/>
                  </a:lnTo>
                  <a:lnTo>
                    <a:pt x="4442908" y="642228"/>
                  </a:lnTo>
                  <a:lnTo>
                    <a:pt x="4479556" y="617476"/>
                  </a:lnTo>
                  <a:lnTo>
                    <a:pt x="4512648" y="588348"/>
                  </a:lnTo>
                  <a:lnTo>
                    <a:pt x="4541776" y="555255"/>
                  </a:lnTo>
                  <a:lnTo>
                    <a:pt x="4566528" y="518608"/>
                  </a:lnTo>
                  <a:lnTo>
                    <a:pt x="4586494" y="478816"/>
                  </a:lnTo>
                  <a:lnTo>
                    <a:pt x="4601263" y="436290"/>
                  </a:lnTo>
                  <a:lnTo>
                    <a:pt x="4610426" y="391440"/>
                  </a:lnTo>
                  <a:lnTo>
                    <a:pt x="4613571" y="344678"/>
                  </a:lnTo>
                  <a:lnTo>
                    <a:pt x="4610426" y="297913"/>
                  </a:lnTo>
                  <a:lnTo>
                    <a:pt x="4601263" y="253059"/>
                  </a:lnTo>
                  <a:lnTo>
                    <a:pt x="4586494" y="210526"/>
                  </a:lnTo>
                  <a:lnTo>
                    <a:pt x="4566528" y="170725"/>
                  </a:lnTo>
                  <a:lnTo>
                    <a:pt x="4541776" y="134068"/>
                  </a:lnTo>
                  <a:lnTo>
                    <a:pt x="4512648" y="100965"/>
                  </a:lnTo>
                  <a:lnTo>
                    <a:pt x="4479556" y="71827"/>
                  </a:lnTo>
                  <a:lnTo>
                    <a:pt x="4442908" y="47065"/>
                  </a:lnTo>
                  <a:lnTo>
                    <a:pt x="4403116" y="27090"/>
                  </a:lnTo>
                  <a:lnTo>
                    <a:pt x="4360590" y="12314"/>
                  </a:lnTo>
                  <a:lnTo>
                    <a:pt x="4315741" y="3147"/>
                  </a:lnTo>
                  <a:lnTo>
                    <a:pt x="42689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00114" y="1085087"/>
              <a:ext cx="586740" cy="774700"/>
            </a:xfrm>
            <a:custGeom>
              <a:avLst/>
              <a:gdLst/>
              <a:ahLst/>
              <a:cxnLst/>
              <a:rect l="l" t="t" r="r" b="b"/>
              <a:pathLst>
                <a:path w="586740" h="774700">
                  <a:moveTo>
                    <a:pt x="293116" y="0"/>
                  </a:moveTo>
                  <a:lnTo>
                    <a:pt x="253342" y="3537"/>
                  </a:lnTo>
                  <a:lnTo>
                    <a:pt x="215194" y="13840"/>
                  </a:lnTo>
                  <a:lnTo>
                    <a:pt x="179022" y="30448"/>
                  </a:lnTo>
                  <a:lnTo>
                    <a:pt x="145175" y="52897"/>
                  </a:lnTo>
                  <a:lnTo>
                    <a:pt x="114001" y="80727"/>
                  </a:lnTo>
                  <a:lnTo>
                    <a:pt x="85852" y="113474"/>
                  </a:lnTo>
                  <a:lnTo>
                    <a:pt x="61074" y="150677"/>
                  </a:lnTo>
                  <a:lnTo>
                    <a:pt x="40019" y="191873"/>
                  </a:lnTo>
                  <a:lnTo>
                    <a:pt x="23034" y="236601"/>
                  </a:lnTo>
                  <a:lnTo>
                    <a:pt x="10470" y="284397"/>
                  </a:lnTo>
                  <a:lnTo>
                    <a:pt x="2675" y="334801"/>
                  </a:lnTo>
                  <a:lnTo>
                    <a:pt x="0" y="387350"/>
                  </a:lnTo>
                  <a:lnTo>
                    <a:pt x="2675" y="439916"/>
                  </a:lnTo>
                  <a:lnTo>
                    <a:pt x="10470" y="490331"/>
                  </a:lnTo>
                  <a:lnTo>
                    <a:pt x="23034" y="538134"/>
                  </a:lnTo>
                  <a:lnTo>
                    <a:pt x="40019" y="582864"/>
                  </a:lnTo>
                  <a:lnTo>
                    <a:pt x="61074" y="624058"/>
                  </a:lnTo>
                  <a:lnTo>
                    <a:pt x="85852" y="661257"/>
                  </a:lnTo>
                  <a:lnTo>
                    <a:pt x="114001" y="693998"/>
                  </a:lnTo>
                  <a:lnTo>
                    <a:pt x="145175" y="721820"/>
                  </a:lnTo>
                  <a:lnTo>
                    <a:pt x="179022" y="744263"/>
                  </a:lnTo>
                  <a:lnTo>
                    <a:pt x="215194" y="760865"/>
                  </a:lnTo>
                  <a:lnTo>
                    <a:pt x="253342" y="771164"/>
                  </a:lnTo>
                  <a:lnTo>
                    <a:pt x="293116" y="774700"/>
                  </a:lnTo>
                  <a:lnTo>
                    <a:pt x="332909" y="771164"/>
                  </a:lnTo>
                  <a:lnTo>
                    <a:pt x="371073" y="760865"/>
                  </a:lnTo>
                  <a:lnTo>
                    <a:pt x="407258" y="744263"/>
                  </a:lnTo>
                  <a:lnTo>
                    <a:pt x="441116" y="721820"/>
                  </a:lnTo>
                  <a:lnTo>
                    <a:pt x="472297" y="693998"/>
                  </a:lnTo>
                  <a:lnTo>
                    <a:pt x="500454" y="661257"/>
                  </a:lnTo>
                  <a:lnTo>
                    <a:pt x="525235" y="624058"/>
                  </a:lnTo>
                  <a:lnTo>
                    <a:pt x="546294" y="582864"/>
                  </a:lnTo>
                  <a:lnTo>
                    <a:pt x="563280" y="538134"/>
                  </a:lnTo>
                  <a:lnTo>
                    <a:pt x="575845" y="490331"/>
                  </a:lnTo>
                  <a:lnTo>
                    <a:pt x="583640" y="439916"/>
                  </a:lnTo>
                  <a:lnTo>
                    <a:pt x="586316" y="387350"/>
                  </a:lnTo>
                  <a:lnTo>
                    <a:pt x="583640" y="334801"/>
                  </a:lnTo>
                  <a:lnTo>
                    <a:pt x="575845" y="284397"/>
                  </a:lnTo>
                  <a:lnTo>
                    <a:pt x="563280" y="236601"/>
                  </a:lnTo>
                  <a:lnTo>
                    <a:pt x="546294" y="191873"/>
                  </a:lnTo>
                  <a:lnTo>
                    <a:pt x="525235" y="150677"/>
                  </a:lnTo>
                  <a:lnTo>
                    <a:pt x="500454" y="113474"/>
                  </a:lnTo>
                  <a:lnTo>
                    <a:pt x="472297" y="80727"/>
                  </a:lnTo>
                  <a:lnTo>
                    <a:pt x="441116" y="52897"/>
                  </a:lnTo>
                  <a:lnTo>
                    <a:pt x="407258" y="30448"/>
                  </a:lnTo>
                  <a:lnTo>
                    <a:pt x="371073" y="13840"/>
                  </a:lnTo>
                  <a:lnTo>
                    <a:pt x="332909" y="3537"/>
                  </a:lnTo>
                  <a:lnTo>
                    <a:pt x="293116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30965" y="1311317"/>
            <a:ext cx="275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Testing and </a:t>
            </a:r>
            <a:r>
              <a:rPr sz="2400" b="1" spc="-10" dirty="0">
                <a:latin typeface="Arial"/>
                <a:cs typeface="Arial"/>
              </a:rPr>
              <a:t>Result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34234" y="2715259"/>
            <a:ext cx="4981575" cy="774700"/>
            <a:chOff x="6534234" y="2715259"/>
            <a:chExt cx="4981575" cy="774700"/>
          </a:xfrm>
        </p:grpSpPr>
        <p:sp>
          <p:nvSpPr>
            <p:cNvPr id="27" name="object 27"/>
            <p:cNvSpPr/>
            <p:nvPr/>
          </p:nvSpPr>
          <p:spPr>
            <a:xfrm>
              <a:off x="6917436" y="2770885"/>
              <a:ext cx="4598670" cy="689610"/>
            </a:xfrm>
            <a:custGeom>
              <a:avLst/>
              <a:gdLst/>
              <a:ahLst/>
              <a:cxnLst/>
              <a:rect l="l" t="t" r="r" b="b"/>
              <a:pathLst>
                <a:path w="4598670" h="689610">
                  <a:moveTo>
                    <a:pt x="4253738" y="0"/>
                  </a:moveTo>
                  <a:lnTo>
                    <a:pt x="344593" y="0"/>
                  </a:lnTo>
                  <a:lnTo>
                    <a:pt x="297830" y="3145"/>
                  </a:lnTo>
                  <a:lnTo>
                    <a:pt x="252980" y="12308"/>
                  </a:lnTo>
                  <a:lnTo>
                    <a:pt x="210454" y="27077"/>
                  </a:lnTo>
                  <a:lnTo>
                    <a:pt x="170662" y="47043"/>
                  </a:lnTo>
                  <a:lnTo>
                    <a:pt x="134015" y="71795"/>
                  </a:lnTo>
                  <a:lnTo>
                    <a:pt x="100922" y="100922"/>
                  </a:lnTo>
                  <a:lnTo>
                    <a:pt x="71795" y="134015"/>
                  </a:lnTo>
                  <a:lnTo>
                    <a:pt x="47043" y="170662"/>
                  </a:lnTo>
                  <a:lnTo>
                    <a:pt x="27077" y="210454"/>
                  </a:lnTo>
                  <a:lnTo>
                    <a:pt x="12308" y="252980"/>
                  </a:lnTo>
                  <a:lnTo>
                    <a:pt x="3145" y="297830"/>
                  </a:lnTo>
                  <a:lnTo>
                    <a:pt x="0" y="344593"/>
                  </a:lnTo>
                  <a:lnTo>
                    <a:pt x="3145" y="391357"/>
                  </a:lnTo>
                  <a:lnTo>
                    <a:pt x="12308" y="436212"/>
                  </a:lnTo>
                  <a:lnTo>
                    <a:pt x="27077" y="478745"/>
                  </a:lnTo>
                  <a:lnTo>
                    <a:pt x="47043" y="518545"/>
                  </a:lnTo>
                  <a:lnTo>
                    <a:pt x="71795" y="555203"/>
                  </a:lnTo>
                  <a:lnTo>
                    <a:pt x="100922" y="588306"/>
                  </a:lnTo>
                  <a:lnTo>
                    <a:pt x="134015" y="617444"/>
                  </a:lnTo>
                  <a:lnTo>
                    <a:pt x="170662" y="642206"/>
                  </a:lnTo>
                  <a:lnTo>
                    <a:pt x="210454" y="662180"/>
                  </a:lnTo>
                  <a:lnTo>
                    <a:pt x="252980" y="676957"/>
                  </a:lnTo>
                  <a:lnTo>
                    <a:pt x="297830" y="686124"/>
                  </a:lnTo>
                  <a:lnTo>
                    <a:pt x="344593" y="689271"/>
                  </a:lnTo>
                  <a:lnTo>
                    <a:pt x="4253738" y="689271"/>
                  </a:lnTo>
                  <a:lnTo>
                    <a:pt x="4300501" y="686124"/>
                  </a:lnTo>
                  <a:lnTo>
                    <a:pt x="4345350" y="676957"/>
                  </a:lnTo>
                  <a:lnTo>
                    <a:pt x="4387876" y="662180"/>
                  </a:lnTo>
                  <a:lnTo>
                    <a:pt x="4427668" y="642206"/>
                  </a:lnTo>
                  <a:lnTo>
                    <a:pt x="4464316" y="617444"/>
                  </a:lnTo>
                  <a:lnTo>
                    <a:pt x="4497408" y="588306"/>
                  </a:lnTo>
                  <a:lnTo>
                    <a:pt x="4526536" y="555203"/>
                  </a:lnTo>
                  <a:lnTo>
                    <a:pt x="4551288" y="518545"/>
                  </a:lnTo>
                  <a:lnTo>
                    <a:pt x="4571254" y="478745"/>
                  </a:lnTo>
                  <a:lnTo>
                    <a:pt x="4586023" y="436212"/>
                  </a:lnTo>
                  <a:lnTo>
                    <a:pt x="4595186" y="391357"/>
                  </a:lnTo>
                  <a:lnTo>
                    <a:pt x="4598331" y="344593"/>
                  </a:lnTo>
                  <a:lnTo>
                    <a:pt x="4595186" y="297830"/>
                  </a:lnTo>
                  <a:lnTo>
                    <a:pt x="4586023" y="252980"/>
                  </a:lnTo>
                  <a:lnTo>
                    <a:pt x="4571254" y="210454"/>
                  </a:lnTo>
                  <a:lnTo>
                    <a:pt x="4551288" y="170662"/>
                  </a:lnTo>
                  <a:lnTo>
                    <a:pt x="4526536" y="134015"/>
                  </a:lnTo>
                  <a:lnTo>
                    <a:pt x="4497408" y="100922"/>
                  </a:lnTo>
                  <a:lnTo>
                    <a:pt x="4464316" y="71795"/>
                  </a:lnTo>
                  <a:lnTo>
                    <a:pt x="4427668" y="47043"/>
                  </a:lnTo>
                  <a:lnTo>
                    <a:pt x="4387876" y="27077"/>
                  </a:lnTo>
                  <a:lnTo>
                    <a:pt x="4345350" y="12308"/>
                  </a:lnTo>
                  <a:lnTo>
                    <a:pt x="4300501" y="3145"/>
                  </a:lnTo>
                  <a:lnTo>
                    <a:pt x="4253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34234" y="2715259"/>
              <a:ext cx="584835" cy="774700"/>
            </a:xfrm>
            <a:custGeom>
              <a:avLst/>
              <a:gdLst/>
              <a:ahLst/>
              <a:cxnLst/>
              <a:rect l="l" t="t" r="r" b="b"/>
              <a:pathLst>
                <a:path w="584834" h="774700">
                  <a:moveTo>
                    <a:pt x="292184" y="0"/>
                  </a:moveTo>
                  <a:lnTo>
                    <a:pt x="252535" y="3535"/>
                  </a:lnTo>
                  <a:lnTo>
                    <a:pt x="214508" y="13834"/>
                  </a:lnTo>
                  <a:lnTo>
                    <a:pt x="178450" y="30436"/>
                  </a:lnTo>
                  <a:lnTo>
                    <a:pt x="144711" y="52879"/>
                  </a:lnTo>
                  <a:lnTo>
                    <a:pt x="113636" y="80701"/>
                  </a:lnTo>
                  <a:lnTo>
                    <a:pt x="85576" y="113442"/>
                  </a:lnTo>
                  <a:lnTo>
                    <a:pt x="60878" y="150641"/>
                  </a:lnTo>
                  <a:lnTo>
                    <a:pt x="39890" y="191835"/>
                  </a:lnTo>
                  <a:lnTo>
                    <a:pt x="22960" y="236565"/>
                  </a:lnTo>
                  <a:lnTo>
                    <a:pt x="10436" y="284368"/>
                  </a:lnTo>
                  <a:lnTo>
                    <a:pt x="2667" y="334783"/>
                  </a:lnTo>
                  <a:lnTo>
                    <a:pt x="0" y="387350"/>
                  </a:lnTo>
                  <a:lnTo>
                    <a:pt x="2667" y="439916"/>
                  </a:lnTo>
                  <a:lnTo>
                    <a:pt x="10436" y="490331"/>
                  </a:lnTo>
                  <a:lnTo>
                    <a:pt x="22960" y="538134"/>
                  </a:lnTo>
                  <a:lnTo>
                    <a:pt x="39890" y="582864"/>
                  </a:lnTo>
                  <a:lnTo>
                    <a:pt x="60878" y="624058"/>
                  </a:lnTo>
                  <a:lnTo>
                    <a:pt x="85576" y="661257"/>
                  </a:lnTo>
                  <a:lnTo>
                    <a:pt x="113636" y="693998"/>
                  </a:lnTo>
                  <a:lnTo>
                    <a:pt x="144711" y="721820"/>
                  </a:lnTo>
                  <a:lnTo>
                    <a:pt x="178450" y="744263"/>
                  </a:lnTo>
                  <a:lnTo>
                    <a:pt x="214508" y="760865"/>
                  </a:lnTo>
                  <a:lnTo>
                    <a:pt x="252535" y="771164"/>
                  </a:lnTo>
                  <a:lnTo>
                    <a:pt x="292184" y="774700"/>
                  </a:lnTo>
                  <a:lnTo>
                    <a:pt x="331833" y="771164"/>
                  </a:lnTo>
                  <a:lnTo>
                    <a:pt x="369860" y="760865"/>
                  </a:lnTo>
                  <a:lnTo>
                    <a:pt x="405918" y="744263"/>
                  </a:lnTo>
                  <a:lnTo>
                    <a:pt x="439658" y="721820"/>
                  </a:lnTo>
                  <a:lnTo>
                    <a:pt x="470732" y="693998"/>
                  </a:lnTo>
                  <a:lnTo>
                    <a:pt x="498792" y="661257"/>
                  </a:lnTo>
                  <a:lnTo>
                    <a:pt x="523490" y="624058"/>
                  </a:lnTo>
                  <a:lnTo>
                    <a:pt x="544478" y="582864"/>
                  </a:lnTo>
                  <a:lnTo>
                    <a:pt x="561408" y="538134"/>
                  </a:lnTo>
                  <a:lnTo>
                    <a:pt x="573932" y="490331"/>
                  </a:lnTo>
                  <a:lnTo>
                    <a:pt x="581702" y="439916"/>
                  </a:lnTo>
                  <a:lnTo>
                    <a:pt x="584369" y="387350"/>
                  </a:lnTo>
                  <a:lnTo>
                    <a:pt x="581702" y="334783"/>
                  </a:lnTo>
                  <a:lnTo>
                    <a:pt x="573932" y="284368"/>
                  </a:lnTo>
                  <a:lnTo>
                    <a:pt x="561408" y="236565"/>
                  </a:lnTo>
                  <a:lnTo>
                    <a:pt x="544478" y="191835"/>
                  </a:lnTo>
                  <a:lnTo>
                    <a:pt x="523490" y="150641"/>
                  </a:lnTo>
                  <a:lnTo>
                    <a:pt x="498792" y="113442"/>
                  </a:lnTo>
                  <a:lnTo>
                    <a:pt x="470732" y="80701"/>
                  </a:lnTo>
                  <a:lnTo>
                    <a:pt x="439658" y="52879"/>
                  </a:lnTo>
                  <a:lnTo>
                    <a:pt x="405918" y="30436"/>
                  </a:lnTo>
                  <a:lnTo>
                    <a:pt x="369860" y="13834"/>
                  </a:lnTo>
                  <a:lnTo>
                    <a:pt x="331833" y="3535"/>
                  </a:lnTo>
                  <a:lnTo>
                    <a:pt x="292184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163138" y="2941828"/>
            <a:ext cx="16503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Limitations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33726" y="3528398"/>
            <a:ext cx="4982210" cy="774700"/>
            <a:chOff x="6533726" y="3528398"/>
            <a:chExt cx="4982210" cy="774700"/>
          </a:xfrm>
        </p:grpSpPr>
        <p:sp>
          <p:nvSpPr>
            <p:cNvPr id="31" name="object 31"/>
            <p:cNvSpPr/>
            <p:nvPr/>
          </p:nvSpPr>
          <p:spPr>
            <a:xfrm>
              <a:off x="6916928" y="3584024"/>
              <a:ext cx="4599305" cy="689610"/>
            </a:xfrm>
            <a:custGeom>
              <a:avLst/>
              <a:gdLst/>
              <a:ahLst/>
              <a:cxnLst/>
              <a:rect l="l" t="t" r="r" b="b"/>
              <a:pathLst>
                <a:path w="4599305" h="689610">
                  <a:moveTo>
                    <a:pt x="4255346" y="0"/>
                  </a:moveTo>
                  <a:lnTo>
                    <a:pt x="343492" y="0"/>
                  </a:lnTo>
                  <a:lnTo>
                    <a:pt x="296875" y="3135"/>
                  </a:lnTo>
                  <a:lnTo>
                    <a:pt x="252167" y="12267"/>
                  </a:lnTo>
                  <a:lnTo>
                    <a:pt x="209776" y="26987"/>
                  </a:lnTo>
                  <a:lnTo>
                    <a:pt x="170111" y="46886"/>
                  </a:lnTo>
                  <a:lnTo>
                    <a:pt x="133580" y="71555"/>
                  </a:lnTo>
                  <a:lnTo>
                    <a:pt x="100594" y="100584"/>
                  </a:lnTo>
                  <a:lnTo>
                    <a:pt x="71561" y="133564"/>
                  </a:lnTo>
                  <a:lnTo>
                    <a:pt x="46889" y="170085"/>
                  </a:lnTo>
                  <a:lnTo>
                    <a:pt x="26988" y="209740"/>
                  </a:lnTo>
                  <a:lnTo>
                    <a:pt x="12267" y="252118"/>
                  </a:lnTo>
                  <a:lnTo>
                    <a:pt x="3135" y="296810"/>
                  </a:lnTo>
                  <a:lnTo>
                    <a:pt x="0" y="343408"/>
                  </a:lnTo>
                  <a:lnTo>
                    <a:pt x="0" y="345694"/>
                  </a:lnTo>
                  <a:lnTo>
                    <a:pt x="3135" y="392310"/>
                  </a:lnTo>
                  <a:lnTo>
                    <a:pt x="12267" y="437019"/>
                  </a:lnTo>
                  <a:lnTo>
                    <a:pt x="26988" y="479410"/>
                  </a:lnTo>
                  <a:lnTo>
                    <a:pt x="46889" y="519075"/>
                  </a:lnTo>
                  <a:lnTo>
                    <a:pt x="71561" y="555605"/>
                  </a:lnTo>
                  <a:lnTo>
                    <a:pt x="100594" y="588592"/>
                  </a:lnTo>
                  <a:lnTo>
                    <a:pt x="133580" y="617625"/>
                  </a:lnTo>
                  <a:lnTo>
                    <a:pt x="170111" y="642297"/>
                  </a:lnTo>
                  <a:lnTo>
                    <a:pt x="209776" y="662197"/>
                  </a:lnTo>
                  <a:lnTo>
                    <a:pt x="252167" y="676919"/>
                  </a:lnTo>
                  <a:lnTo>
                    <a:pt x="296875" y="686051"/>
                  </a:lnTo>
                  <a:lnTo>
                    <a:pt x="343492" y="689186"/>
                  </a:lnTo>
                  <a:lnTo>
                    <a:pt x="4255346" y="689186"/>
                  </a:lnTo>
                  <a:lnTo>
                    <a:pt x="4301963" y="686051"/>
                  </a:lnTo>
                  <a:lnTo>
                    <a:pt x="4346671" y="676919"/>
                  </a:lnTo>
                  <a:lnTo>
                    <a:pt x="4389063" y="662197"/>
                  </a:lnTo>
                  <a:lnTo>
                    <a:pt x="4428728" y="642297"/>
                  </a:lnTo>
                  <a:lnTo>
                    <a:pt x="4465258" y="617625"/>
                  </a:lnTo>
                  <a:lnTo>
                    <a:pt x="4498244" y="588592"/>
                  </a:lnTo>
                  <a:lnTo>
                    <a:pt x="4527278" y="555605"/>
                  </a:lnTo>
                  <a:lnTo>
                    <a:pt x="4551949" y="519075"/>
                  </a:lnTo>
                  <a:lnTo>
                    <a:pt x="4571850" y="479410"/>
                  </a:lnTo>
                  <a:lnTo>
                    <a:pt x="4586571" y="437019"/>
                  </a:lnTo>
                  <a:lnTo>
                    <a:pt x="4595704" y="392310"/>
                  </a:lnTo>
                  <a:lnTo>
                    <a:pt x="4598839" y="345694"/>
                  </a:lnTo>
                  <a:lnTo>
                    <a:pt x="4598839" y="343408"/>
                  </a:lnTo>
                  <a:lnTo>
                    <a:pt x="4595704" y="296810"/>
                  </a:lnTo>
                  <a:lnTo>
                    <a:pt x="4586571" y="252118"/>
                  </a:lnTo>
                  <a:lnTo>
                    <a:pt x="4571850" y="209740"/>
                  </a:lnTo>
                  <a:lnTo>
                    <a:pt x="4551949" y="170085"/>
                  </a:lnTo>
                  <a:lnTo>
                    <a:pt x="4527278" y="133564"/>
                  </a:lnTo>
                  <a:lnTo>
                    <a:pt x="4498244" y="100584"/>
                  </a:lnTo>
                  <a:lnTo>
                    <a:pt x="4465258" y="71555"/>
                  </a:lnTo>
                  <a:lnTo>
                    <a:pt x="4428728" y="46886"/>
                  </a:lnTo>
                  <a:lnTo>
                    <a:pt x="4389063" y="26987"/>
                  </a:lnTo>
                  <a:lnTo>
                    <a:pt x="4346671" y="12267"/>
                  </a:lnTo>
                  <a:lnTo>
                    <a:pt x="4301963" y="3135"/>
                  </a:lnTo>
                  <a:lnTo>
                    <a:pt x="425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33726" y="3528398"/>
              <a:ext cx="584835" cy="774700"/>
            </a:xfrm>
            <a:custGeom>
              <a:avLst/>
              <a:gdLst/>
              <a:ahLst/>
              <a:cxnLst/>
              <a:rect l="l" t="t" r="r" b="b"/>
              <a:pathLst>
                <a:path w="584834" h="774700">
                  <a:moveTo>
                    <a:pt x="292184" y="0"/>
                  </a:moveTo>
                  <a:lnTo>
                    <a:pt x="252535" y="3535"/>
                  </a:lnTo>
                  <a:lnTo>
                    <a:pt x="214508" y="13834"/>
                  </a:lnTo>
                  <a:lnTo>
                    <a:pt x="178450" y="30436"/>
                  </a:lnTo>
                  <a:lnTo>
                    <a:pt x="144711" y="52879"/>
                  </a:lnTo>
                  <a:lnTo>
                    <a:pt x="113636" y="80701"/>
                  </a:lnTo>
                  <a:lnTo>
                    <a:pt x="85576" y="113442"/>
                  </a:lnTo>
                  <a:lnTo>
                    <a:pt x="60878" y="150641"/>
                  </a:lnTo>
                  <a:lnTo>
                    <a:pt x="39890" y="191835"/>
                  </a:lnTo>
                  <a:lnTo>
                    <a:pt x="22960" y="236565"/>
                  </a:lnTo>
                  <a:lnTo>
                    <a:pt x="10436" y="284368"/>
                  </a:lnTo>
                  <a:lnTo>
                    <a:pt x="2667" y="334783"/>
                  </a:lnTo>
                  <a:lnTo>
                    <a:pt x="0" y="387350"/>
                  </a:lnTo>
                  <a:lnTo>
                    <a:pt x="2667" y="439898"/>
                  </a:lnTo>
                  <a:lnTo>
                    <a:pt x="10436" y="490302"/>
                  </a:lnTo>
                  <a:lnTo>
                    <a:pt x="22960" y="538099"/>
                  </a:lnTo>
                  <a:lnTo>
                    <a:pt x="39890" y="582826"/>
                  </a:lnTo>
                  <a:lnTo>
                    <a:pt x="60878" y="624022"/>
                  </a:lnTo>
                  <a:lnTo>
                    <a:pt x="85576" y="661225"/>
                  </a:lnTo>
                  <a:lnTo>
                    <a:pt x="113636" y="693972"/>
                  </a:lnTo>
                  <a:lnTo>
                    <a:pt x="144711" y="721802"/>
                  </a:lnTo>
                  <a:lnTo>
                    <a:pt x="178450" y="744251"/>
                  </a:lnTo>
                  <a:lnTo>
                    <a:pt x="214508" y="760859"/>
                  </a:lnTo>
                  <a:lnTo>
                    <a:pt x="252535" y="771162"/>
                  </a:lnTo>
                  <a:lnTo>
                    <a:pt x="292184" y="774700"/>
                  </a:lnTo>
                  <a:lnTo>
                    <a:pt x="331833" y="771162"/>
                  </a:lnTo>
                  <a:lnTo>
                    <a:pt x="369860" y="760859"/>
                  </a:lnTo>
                  <a:lnTo>
                    <a:pt x="405918" y="744251"/>
                  </a:lnTo>
                  <a:lnTo>
                    <a:pt x="439658" y="721802"/>
                  </a:lnTo>
                  <a:lnTo>
                    <a:pt x="470732" y="693972"/>
                  </a:lnTo>
                  <a:lnTo>
                    <a:pt x="498792" y="661225"/>
                  </a:lnTo>
                  <a:lnTo>
                    <a:pt x="523490" y="624022"/>
                  </a:lnTo>
                  <a:lnTo>
                    <a:pt x="544478" y="582826"/>
                  </a:lnTo>
                  <a:lnTo>
                    <a:pt x="561408" y="538099"/>
                  </a:lnTo>
                  <a:lnTo>
                    <a:pt x="573932" y="490302"/>
                  </a:lnTo>
                  <a:lnTo>
                    <a:pt x="581702" y="439898"/>
                  </a:lnTo>
                  <a:lnTo>
                    <a:pt x="584369" y="387350"/>
                  </a:lnTo>
                  <a:lnTo>
                    <a:pt x="581702" y="334783"/>
                  </a:lnTo>
                  <a:lnTo>
                    <a:pt x="573932" y="284368"/>
                  </a:lnTo>
                  <a:lnTo>
                    <a:pt x="561408" y="236565"/>
                  </a:lnTo>
                  <a:lnTo>
                    <a:pt x="544478" y="191835"/>
                  </a:lnTo>
                  <a:lnTo>
                    <a:pt x="523490" y="150641"/>
                  </a:lnTo>
                  <a:lnTo>
                    <a:pt x="498792" y="113442"/>
                  </a:lnTo>
                  <a:lnTo>
                    <a:pt x="470732" y="80701"/>
                  </a:lnTo>
                  <a:lnTo>
                    <a:pt x="439658" y="52879"/>
                  </a:lnTo>
                  <a:lnTo>
                    <a:pt x="405918" y="30436"/>
                  </a:lnTo>
                  <a:lnTo>
                    <a:pt x="369860" y="13834"/>
                  </a:lnTo>
                  <a:lnTo>
                    <a:pt x="331833" y="3535"/>
                  </a:lnTo>
                  <a:lnTo>
                    <a:pt x="292184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035727" y="4347125"/>
            <a:ext cx="5278120" cy="774700"/>
            <a:chOff x="1035727" y="4347125"/>
            <a:chExt cx="5278120" cy="774700"/>
          </a:xfrm>
        </p:grpSpPr>
        <p:sp>
          <p:nvSpPr>
            <p:cNvPr id="34" name="object 34"/>
            <p:cNvSpPr/>
            <p:nvPr/>
          </p:nvSpPr>
          <p:spPr>
            <a:xfrm>
              <a:off x="1441704" y="4402751"/>
              <a:ext cx="4871720" cy="689610"/>
            </a:xfrm>
            <a:custGeom>
              <a:avLst/>
              <a:gdLst/>
              <a:ahLst/>
              <a:cxnLst/>
              <a:rect l="l" t="t" r="r" b="b"/>
              <a:pathLst>
                <a:path w="4871720" h="689610">
                  <a:moveTo>
                    <a:pt x="4527042" y="0"/>
                  </a:moveTo>
                  <a:lnTo>
                    <a:pt x="344593" y="0"/>
                  </a:lnTo>
                  <a:lnTo>
                    <a:pt x="297848" y="3147"/>
                  </a:lnTo>
                  <a:lnTo>
                    <a:pt x="253010" y="12314"/>
                  </a:lnTo>
                  <a:lnTo>
                    <a:pt x="210490" y="27090"/>
                  </a:lnTo>
                  <a:lnTo>
                    <a:pt x="170700" y="47065"/>
                  </a:lnTo>
                  <a:lnTo>
                    <a:pt x="134051" y="71827"/>
                  </a:lnTo>
                  <a:lnTo>
                    <a:pt x="100954" y="100965"/>
                  </a:lnTo>
                  <a:lnTo>
                    <a:pt x="71820" y="134068"/>
                  </a:lnTo>
                  <a:lnTo>
                    <a:pt x="47062" y="170725"/>
                  </a:lnTo>
                  <a:lnTo>
                    <a:pt x="27089" y="210526"/>
                  </a:lnTo>
                  <a:lnTo>
                    <a:pt x="12313" y="253059"/>
                  </a:lnTo>
                  <a:lnTo>
                    <a:pt x="3147" y="297913"/>
                  </a:lnTo>
                  <a:lnTo>
                    <a:pt x="0" y="344678"/>
                  </a:lnTo>
                  <a:lnTo>
                    <a:pt x="3147" y="391440"/>
                  </a:lnTo>
                  <a:lnTo>
                    <a:pt x="12313" y="436290"/>
                  </a:lnTo>
                  <a:lnTo>
                    <a:pt x="27089" y="478816"/>
                  </a:lnTo>
                  <a:lnTo>
                    <a:pt x="47062" y="518608"/>
                  </a:lnTo>
                  <a:lnTo>
                    <a:pt x="71820" y="555255"/>
                  </a:lnTo>
                  <a:lnTo>
                    <a:pt x="100954" y="588348"/>
                  </a:lnTo>
                  <a:lnTo>
                    <a:pt x="134051" y="617476"/>
                  </a:lnTo>
                  <a:lnTo>
                    <a:pt x="170700" y="642228"/>
                  </a:lnTo>
                  <a:lnTo>
                    <a:pt x="210490" y="662193"/>
                  </a:lnTo>
                  <a:lnTo>
                    <a:pt x="253010" y="676963"/>
                  </a:lnTo>
                  <a:lnTo>
                    <a:pt x="297848" y="686125"/>
                  </a:lnTo>
                  <a:lnTo>
                    <a:pt x="344593" y="689271"/>
                  </a:lnTo>
                  <a:lnTo>
                    <a:pt x="4527042" y="689271"/>
                  </a:lnTo>
                  <a:lnTo>
                    <a:pt x="4573805" y="686125"/>
                  </a:lnTo>
                  <a:lnTo>
                    <a:pt x="4618654" y="676963"/>
                  </a:lnTo>
                  <a:lnTo>
                    <a:pt x="4661180" y="662193"/>
                  </a:lnTo>
                  <a:lnTo>
                    <a:pt x="4700972" y="642228"/>
                  </a:lnTo>
                  <a:lnTo>
                    <a:pt x="4737620" y="617476"/>
                  </a:lnTo>
                  <a:lnTo>
                    <a:pt x="4770712" y="588348"/>
                  </a:lnTo>
                  <a:lnTo>
                    <a:pt x="4799840" y="555255"/>
                  </a:lnTo>
                  <a:lnTo>
                    <a:pt x="4824592" y="518608"/>
                  </a:lnTo>
                  <a:lnTo>
                    <a:pt x="4844558" y="478816"/>
                  </a:lnTo>
                  <a:lnTo>
                    <a:pt x="4859327" y="436290"/>
                  </a:lnTo>
                  <a:lnTo>
                    <a:pt x="4868490" y="391440"/>
                  </a:lnTo>
                  <a:lnTo>
                    <a:pt x="4871635" y="344678"/>
                  </a:lnTo>
                  <a:lnTo>
                    <a:pt x="4868490" y="297913"/>
                  </a:lnTo>
                  <a:lnTo>
                    <a:pt x="4859327" y="253059"/>
                  </a:lnTo>
                  <a:lnTo>
                    <a:pt x="4844558" y="210526"/>
                  </a:lnTo>
                  <a:lnTo>
                    <a:pt x="4824592" y="170725"/>
                  </a:lnTo>
                  <a:lnTo>
                    <a:pt x="4799840" y="134068"/>
                  </a:lnTo>
                  <a:lnTo>
                    <a:pt x="4770712" y="100965"/>
                  </a:lnTo>
                  <a:lnTo>
                    <a:pt x="4737620" y="71827"/>
                  </a:lnTo>
                  <a:lnTo>
                    <a:pt x="4700972" y="47065"/>
                  </a:lnTo>
                  <a:lnTo>
                    <a:pt x="4661180" y="27090"/>
                  </a:lnTo>
                  <a:lnTo>
                    <a:pt x="4618654" y="12314"/>
                  </a:lnTo>
                  <a:lnTo>
                    <a:pt x="4573805" y="3147"/>
                  </a:lnTo>
                  <a:lnTo>
                    <a:pt x="4527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35727" y="4347125"/>
              <a:ext cx="619125" cy="774700"/>
            </a:xfrm>
            <a:custGeom>
              <a:avLst/>
              <a:gdLst/>
              <a:ahLst/>
              <a:cxnLst/>
              <a:rect l="l" t="t" r="r" b="b"/>
              <a:pathLst>
                <a:path w="619125" h="774700">
                  <a:moveTo>
                    <a:pt x="309541" y="0"/>
                  </a:moveTo>
                  <a:lnTo>
                    <a:pt x="267541" y="3537"/>
                  </a:lnTo>
                  <a:lnTo>
                    <a:pt x="227257" y="13840"/>
                  </a:lnTo>
                  <a:lnTo>
                    <a:pt x="189059" y="30448"/>
                  </a:lnTo>
                  <a:lnTo>
                    <a:pt x="153315" y="52897"/>
                  </a:lnTo>
                  <a:lnTo>
                    <a:pt x="120395" y="80727"/>
                  </a:lnTo>
                  <a:lnTo>
                    <a:pt x="90667" y="113474"/>
                  </a:lnTo>
                  <a:lnTo>
                    <a:pt x="64500" y="150677"/>
                  </a:lnTo>
                  <a:lnTo>
                    <a:pt x="42264" y="191873"/>
                  </a:lnTo>
                  <a:lnTo>
                    <a:pt x="24327" y="236601"/>
                  </a:lnTo>
                  <a:lnTo>
                    <a:pt x="11058" y="284397"/>
                  </a:lnTo>
                  <a:lnTo>
                    <a:pt x="2825" y="334801"/>
                  </a:lnTo>
                  <a:lnTo>
                    <a:pt x="0" y="387350"/>
                  </a:lnTo>
                  <a:lnTo>
                    <a:pt x="2825" y="439916"/>
                  </a:lnTo>
                  <a:lnTo>
                    <a:pt x="11058" y="490331"/>
                  </a:lnTo>
                  <a:lnTo>
                    <a:pt x="24327" y="538134"/>
                  </a:lnTo>
                  <a:lnTo>
                    <a:pt x="42264" y="582864"/>
                  </a:lnTo>
                  <a:lnTo>
                    <a:pt x="64500" y="624058"/>
                  </a:lnTo>
                  <a:lnTo>
                    <a:pt x="90667" y="661257"/>
                  </a:lnTo>
                  <a:lnTo>
                    <a:pt x="120395" y="693998"/>
                  </a:lnTo>
                  <a:lnTo>
                    <a:pt x="153315" y="721820"/>
                  </a:lnTo>
                  <a:lnTo>
                    <a:pt x="189059" y="744263"/>
                  </a:lnTo>
                  <a:lnTo>
                    <a:pt x="227257" y="760865"/>
                  </a:lnTo>
                  <a:lnTo>
                    <a:pt x="267541" y="771164"/>
                  </a:lnTo>
                  <a:lnTo>
                    <a:pt x="309541" y="774700"/>
                  </a:lnTo>
                  <a:lnTo>
                    <a:pt x="351559" y="771164"/>
                  </a:lnTo>
                  <a:lnTo>
                    <a:pt x="391854" y="760865"/>
                  </a:lnTo>
                  <a:lnTo>
                    <a:pt x="430059" y="744263"/>
                  </a:lnTo>
                  <a:lnTo>
                    <a:pt x="465804" y="721820"/>
                  </a:lnTo>
                  <a:lnTo>
                    <a:pt x="498723" y="693998"/>
                  </a:lnTo>
                  <a:lnTo>
                    <a:pt x="528447" y="661257"/>
                  </a:lnTo>
                  <a:lnTo>
                    <a:pt x="554607" y="624058"/>
                  </a:lnTo>
                  <a:lnTo>
                    <a:pt x="576837" y="582864"/>
                  </a:lnTo>
                  <a:lnTo>
                    <a:pt x="594767" y="538134"/>
                  </a:lnTo>
                  <a:lnTo>
                    <a:pt x="608030" y="490331"/>
                  </a:lnTo>
                  <a:lnTo>
                    <a:pt x="616258" y="439916"/>
                  </a:lnTo>
                  <a:lnTo>
                    <a:pt x="619082" y="387350"/>
                  </a:lnTo>
                  <a:lnTo>
                    <a:pt x="616258" y="334801"/>
                  </a:lnTo>
                  <a:lnTo>
                    <a:pt x="608030" y="284397"/>
                  </a:lnTo>
                  <a:lnTo>
                    <a:pt x="594767" y="236601"/>
                  </a:lnTo>
                  <a:lnTo>
                    <a:pt x="576837" y="191873"/>
                  </a:lnTo>
                  <a:lnTo>
                    <a:pt x="554607" y="150677"/>
                  </a:lnTo>
                  <a:lnTo>
                    <a:pt x="528447" y="113474"/>
                  </a:lnTo>
                  <a:lnTo>
                    <a:pt x="498723" y="80727"/>
                  </a:lnTo>
                  <a:lnTo>
                    <a:pt x="465804" y="52897"/>
                  </a:lnTo>
                  <a:lnTo>
                    <a:pt x="430059" y="30448"/>
                  </a:lnTo>
                  <a:lnTo>
                    <a:pt x="391854" y="13840"/>
                  </a:lnTo>
                  <a:lnTo>
                    <a:pt x="351559" y="3537"/>
                  </a:lnTo>
                  <a:lnTo>
                    <a:pt x="309541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533726" y="4362788"/>
            <a:ext cx="4982210" cy="1579245"/>
            <a:chOff x="6533726" y="4362788"/>
            <a:chExt cx="4982210" cy="1579245"/>
          </a:xfrm>
        </p:grpSpPr>
        <p:sp>
          <p:nvSpPr>
            <p:cNvPr id="37" name="object 37"/>
            <p:cNvSpPr/>
            <p:nvPr/>
          </p:nvSpPr>
          <p:spPr>
            <a:xfrm>
              <a:off x="6916928" y="5222748"/>
              <a:ext cx="4599305" cy="689610"/>
            </a:xfrm>
            <a:custGeom>
              <a:avLst/>
              <a:gdLst/>
              <a:ahLst/>
              <a:cxnLst/>
              <a:rect l="l" t="t" r="r" b="b"/>
              <a:pathLst>
                <a:path w="4599305" h="689610">
                  <a:moveTo>
                    <a:pt x="4255346" y="0"/>
                  </a:moveTo>
                  <a:lnTo>
                    <a:pt x="343492" y="0"/>
                  </a:lnTo>
                  <a:lnTo>
                    <a:pt x="296875" y="3135"/>
                  </a:lnTo>
                  <a:lnTo>
                    <a:pt x="252167" y="12267"/>
                  </a:lnTo>
                  <a:lnTo>
                    <a:pt x="209776" y="26988"/>
                  </a:lnTo>
                  <a:lnTo>
                    <a:pt x="170111" y="46889"/>
                  </a:lnTo>
                  <a:lnTo>
                    <a:pt x="133580" y="71561"/>
                  </a:lnTo>
                  <a:lnTo>
                    <a:pt x="100594" y="100594"/>
                  </a:lnTo>
                  <a:lnTo>
                    <a:pt x="71561" y="133580"/>
                  </a:lnTo>
                  <a:lnTo>
                    <a:pt x="46889" y="170111"/>
                  </a:lnTo>
                  <a:lnTo>
                    <a:pt x="26988" y="209776"/>
                  </a:lnTo>
                  <a:lnTo>
                    <a:pt x="12267" y="252167"/>
                  </a:lnTo>
                  <a:lnTo>
                    <a:pt x="3135" y="296875"/>
                  </a:lnTo>
                  <a:lnTo>
                    <a:pt x="0" y="343492"/>
                  </a:lnTo>
                  <a:lnTo>
                    <a:pt x="0" y="345778"/>
                  </a:lnTo>
                  <a:lnTo>
                    <a:pt x="3135" y="392377"/>
                  </a:lnTo>
                  <a:lnTo>
                    <a:pt x="12267" y="437074"/>
                  </a:lnTo>
                  <a:lnTo>
                    <a:pt x="26988" y="479459"/>
                  </a:lnTo>
                  <a:lnTo>
                    <a:pt x="46889" y="519122"/>
                  </a:lnTo>
                  <a:lnTo>
                    <a:pt x="71561" y="555654"/>
                  </a:lnTo>
                  <a:lnTo>
                    <a:pt x="100594" y="588645"/>
                  </a:lnTo>
                  <a:lnTo>
                    <a:pt x="133580" y="617684"/>
                  </a:lnTo>
                  <a:lnTo>
                    <a:pt x="170111" y="642362"/>
                  </a:lnTo>
                  <a:lnTo>
                    <a:pt x="209776" y="662270"/>
                  </a:lnTo>
                  <a:lnTo>
                    <a:pt x="252167" y="676997"/>
                  </a:lnTo>
                  <a:lnTo>
                    <a:pt x="296875" y="686134"/>
                  </a:lnTo>
                  <a:lnTo>
                    <a:pt x="343492" y="689271"/>
                  </a:lnTo>
                  <a:lnTo>
                    <a:pt x="4255346" y="689271"/>
                  </a:lnTo>
                  <a:lnTo>
                    <a:pt x="4301963" y="686134"/>
                  </a:lnTo>
                  <a:lnTo>
                    <a:pt x="4346671" y="676997"/>
                  </a:lnTo>
                  <a:lnTo>
                    <a:pt x="4389063" y="662270"/>
                  </a:lnTo>
                  <a:lnTo>
                    <a:pt x="4428728" y="642362"/>
                  </a:lnTo>
                  <a:lnTo>
                    <a:pt x="4465258" y="617684"/>
                  </a:lnTo>
                  <a:lnTo>
                    <a:pt x="4498244" y="588645"/>
                  </a:lnTo>
                  <a:lnTo>
                    <a:pt x="4527278" y="555654"/>
                  </a:lnTo>
                  <a:lnTo>
                    <a:pt x="4551949" y="519122"/>
                  </a:lnTo>
                  <a:lnTo>
                    <a:pt x="4571850" y="479459"/>
                  </a:lnTo>
                  <a:lnTo>
                    <a:pt x="4586571" y="437074"/>
                  </a:lnTo>
                  <a:lnTo>
                    <a:pt x="4595704" y="392377"/>
                  </a:lnTo>
                  <a:lnTo>
                    <a:pt x="4598839" y="345778"/>
                  </a:lnTo>
                  <a:lnTo>
                    <a:pt x="4598839" y="343492"/>
                  </a:lnTo>
                  <a:lnTo>
                    <a:pt x="4595704" y="296875"/>
                  </a:lnTo>
                  <a:lnTo>
                    <a:pt x="4586571" y="252167"/>
                  </a:lnTo>
                  <a:lnTo>
                    <a:pt x="4571850" y="209776"/>
                  </a:lnTo>
                  <a:lnTo>
                    <a:pt x="4551949" y="170111"/>
                  </a:lnTo>
                  <a:lnTo>
                    <a:pt x="4527278" y="133580"/>
                  </a:lnTo>
                  <a:lnTo>
                    <a:pt x="4498244" y="100594"/>
                  </a:lnTo>
                  <a:lnTo>
                    <a:pt x="4465258" y="71561"/>
                  </a:lnTo>
                  <a:lnTo>
                    <a:pt x="4428728" y="46889"/>
                  </a:lnTo>
                  <a:lnTo>
                    <a:pt x="4389063" y="26988"/>
                  </a:lnTo>
                  <a:lnTo>
                    <a:pt x="4346671" y="12267"/>
                  </a:lnTo>
                  <a:lnTo>
                    <a:pt x="4301963" y="3135"/>
                  </a:lnTo>
                  <a:lnTo>
                    <a:pt x="425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33726" y="5167122"/>
              <a:ext cx="584835" cy="774700"/>
            </a:xfrm>
            <a:custGeom>
              <a:avLst/>
              <a:gdLst/>
              <a:ahLst/>
              <a:cxnLst/>
              <a:rect l="l" t="t" r="r" b="b"/>
              <a:pathLst>
                <a:path w="584834" h="774700">
                  <a:moveTo>
                    <a:pt x="292184" y="0"/>
                  </a:moveTo>
                  <a:lnTo>
                    <a:pt x="252535" y="3535"/>
                  </a:lnTo>
                  <a:lnTo>
                    <a:pt x="214508" y="13834"/>
                  </a:lnTo>
                  <a:lnTo>
                    <a:pt x="178450" y="30436"/>
                  </a:lnTo>
                  <a:lnTo>
                    <a:pt x="144711" y="52879"/>
                  </a:lnTo>
                  <a:lnTo>
                    <a:pt x="113636" y="80701"/>
                  </a:lnTo>
                  <a:lnTo>
                    <a:pt x="85576" y="113442"/>
                  </a:lnTo>
                  <a:lnTo>
                    <a:pt x="60878" y="150641"/>
                  </a:lnTo>
                  <a:lnTo>
                    <a:pt x="39890" y="191835"/>
                  </a:lnTo>
                  <a:lnTo>
                    <a:pt x="22960" y="236565"/>
                  </a:lnTo>
                  <a:lnTo>
                    <a:pt x="10436" y="284368"/>
                  </a:lnTo>
                  <a:lnTo>
                    <a:pt x="2667" y="334783"/>
                  </a:lnTo>
                  <a:lnTo>
                    <a:pt x="0" y="387350"/>
                  </a:lnTo>
                  <a:lnTo>
                    <a:pt x="2667" y="439916"/>
                  </a:lnTo>
                  <a:lnTo>
                    <a:pt x="10436" y="490331"/>
                  </a:lnTo>
                  <a:lnTo>
                    <a:pt x="22960" y="538134"/>
                  </a:lnTo>
                  <a:lnTo>
                    <a:pt x="39890" y="582864"/>
                  </a:lnTo>
                  <a:lnTo>
                    <a:pt x="60878" y="624058"/>
                  </a:lnTo>
                  <a:lnTo>
                    <a:pt x="85576" y="661257"/>
                  </a:lnTo>
                  <a:lnTo>
                    <a:pt x="113636" y="693998"/>
                  </a:lnTo>
                  <a:lnTo>
                    <a:pt x="144711" y="721820"/>
                  </a:lnTo>
                  <a:lnTo>
                    <a:pt x="178450" y="744263"/>
                  </a:lnTo>
                  <a:lnTo>
                    <a:pt x="214508" y="760865"/>
                  </a:lnTo>
                  <a:lnTo>
                    <a:pt x="252535" y="771164"/>
                  </a:lnTo>
                  <a:lnTo>
                    <a:pt x="292184" y="774700"/>
                  </a:lnTo>
                  <a:lnTo>
                    <a:pt x="331833" y="771164"/>
                  </a:lnTo>
                  <a:lnTo>
                    <a:pt x="369860" y="760865"/>
                  </a:lnTo>
                  <a:lnTo>
                    <a:pt x="405918" y="744263"/>
                  </a:lnTo>
                  <a:lnTo>
                    <a:pt x="439658" y="721820"/>
                  </a:lnTo>
                  <a:lnTo>
                    <a:pt x="470732" y="693998"/>
                  </a:lnTo>
                  <a:lnTo>
                    <a:pt x="498792" y="661257"/>
                  </a:lnTo>
                  <a:lnTo>
                    <a:pt x="523490" y="624058"/>
                  </a:lnTo>
                  <a:lnTo>
                    <a:pt x="544478" y="582864"/>
                  </a:lnTo>
                  <a:lnTo>
                    <a:pt x="561408" y="538134"/>
                  </a:lnTo>
                  <a:lnTo>
                    <a:pt x="573932" y="490331"/>
                  </a:lnTo>
                  <a:lnTo>
                    <a:pt x="581702" y="439916"/>
                  </a:lnTo>
                  <a:lnTo>
                    <a:pt x="584369" y="387350"/>
                  </a:lnTo>
                  <a:lnTo>
                    <a:pt x="581702" y="334783"/>
                  </a:lnTo>
                  <a:lnTo>
                    <a:pt x="573932" y="284368"/>
                  </a:lnTo>
                  <a:lnTo>
                    <a:pt x="561408" y="236565"/>
                  </a:lnTo>
                  <a:lnTo>
                    <a:pt x="544478" y="191835"/>
                  </a:lnTo>
                  <a:lnTo>
                    <a:pt x="523490" y="150641"/>
                  </a:lnTo>
                  <a:lnTo>
                    <a:pt x="498792" y="113442"/>
                  </a:lnTo>
                  <a:lnTo>
                    <a:pt x="470732" y="80701"/>
                  </a:lnTo>
                  <a:lnTo>
                    <a:pt x="439658" y="52879"/>
                  </a:lnTo>
                  <a:lnTo>
                    <a:pt x="405918" y="30436"/>
                  </a:lnTo>
                  <a:lnTo>
                    <a:pt x="369860" y="13834"/>
                  </a:lnTo>
                  <a:lnTo>
                    <a:pt x="331833" y="3535"/>
                  </a:lnTo>
                  <a:lnTo>
                    <a:pt x="292184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16928" y="4418414"/>
              <a:ext cx="4599305" cy="689610"/>
            </a:xfrm>
            <a:custGeom>
              <a:avLst/>
              <a:gdLst/>
              <a:ahLst/>
              <a:cxnLst/>
              <a:rect l="l" t="t" r="r" b="b"/>
              <a:pathLst>
                <a:path w="4599305" h="689610">
                  <a:moveTo>
                    <a:pt x="4255346" y="0"/>
                  </a:moveTo>
                  <a:lnTo>
                    <a:pt x="343492" y="0"/>
                  </a:lnTo>
                  <a:lnTo>
                    <a:pt x="296875" y="3135"/>
                  </a:lnTo>
                  <a:lnTo>
                    <a:pt x="252167" y="12267"/>
                  </a:lnTo>
                  <a:lnTo>
                    <a:pt x="209776" y="26987"/>
                  </a:lnTo>
                  <a:lnTo>
                    <a:pt x="170111" y="46886"/>
                  </a:lnTo>
                  <a:lnTo>
                    <a:pt x="133580" y="71555"/>
                  </a:lnTo>
                  <a:lnTo>
                    <a:pt x="100594" y="100584"/>
                  </a:lnTo>
                  <a:lnTo>
                    <a:pt x="71561" y="133564"/>
                  </a:lnTo>
                  <a:lnTo>
                    <a:pt x="46889" y="170085"/>
                  </a:lnTo>
                  <a:lnTo>
                    <a:pt x="26988" y="209740"/>
                  </a:lnTo>
                  <a:lnTo>
                    <a:pt x="12267" y="252118"/>
                  </a:lnTo>
                  <a:lnTo>
                    <a:pt x="3135" y="296810"/>
                  </a:lnTo>
                  <a:lnTo>
                    <a:pt x="0" y="343408"/>
                  </a:lnTo>
                  <a:lnTo>
                    <a:pt x="0" y="345694"/>
                  </a:lnTo>
                  <a:lnTo>
                    <a:pt x="3135" y="392310"/>
                  </a:lnTo>
                  <a:lnTo>
                    <a:pt x="12267" y="437019"/>
                  </a:lnTo>
                  <a:lnTo>
                    <a:pt x="26988" y="479410"/>
                  </a:lnTo>
                  <a:lnTo>
                    <a:pt x="46889" y="519075"/>
                  </a:lnTo>
                  <a:lnTo>
                    <a:pt x="71561" y="555605"/>
                  </a:lnTo>
                  <a:lnTo>
                    <a:pt x="100594" y="588592"/>
                  </a:lnTo>
                  <a:lnTo>
                    <a:pt x="133580" y="617625"/>
                  </a:lnTo>
                  <a:lnTo>
                    <a:pt x="170111" y="642297"/>
                  </a:lnTo>
                  <a:lnTo>
                    <a:pt x="209776" y="662197"/>
                  </a:lnTo>
                  <a:lnTo>
                    <a:pt x="252167" y="676919"/>
                  </a:lnTo>
                  <a:lnTo>
                    <a:pt x="296875" y="686051"/>
                  </a:lnTo>
                  <a:lnTo>
                    <a:pt x="343492" y="689186"/>
                  </a:lnTo>
                  <a:lnTo>
                    <a:pt x="4255346" y="689186"/>
                  </a:lnTo>
                  <a:lnTo>
                    <a:pt x="4301963" y="686051"/>
                  </a:lnTo>
                  <a:lnTo>
                    <a:pt x="4346671" y="676919"/>
                  </a:lnTo>
                  <a:lnTo>
                    <a:pt x="4389063" y="662197"/>
                  </a:lnTo>
                  <a:lnTo>
                    <a:pt x="4428728" y="642297"/>
                  </a:lnTo>
                  <a:lnTo>
                    <a:pt x="4465258" y="617625"/>
                  </a:lnTo>
                  <a:lnTo>
                    <a:pt x="4498244" y="588592"/>
                  </a:lnTo>
                  <a:lnTo>
                    <a:pt x="4527278" y="555605"/>
                  </a:lnTo>
                  <a:lnTo>
                    <a:pt x="4551949" y="519075"/>
                  </a:lnTo>
                  <a:lnTo>
                    <a:pt x="4571850" y="479410"/>
                  </a:lnTo>
                  <a:lnTo>
                    <a:pt x="4586571" y="437019"/>
                  </a:lnTo>
                  <a:lnTo>
                    <a:pt x="4595704" y="392310"/>
                  </a:lnTo>
                  <a:lnTo>
                    <a:pt x="4598839" y="345694"/>
                  </a:lnTo>
                  <a:lnTo>
                    <a:pt x="4598839" y="343408"/>
                  </a:lnTo>
                  <a:lnTo>
                    <a:pt x="4595704" y="296810"/>
                  </a:lnTo>
                  <a:lnTo>
                    <a:pt x="4586571" y="252118"/>
                  </a:lnTo>
                  <a:lnTo>
                    <a:pt x="4571850" y="209740"/>
                  </a:lnTo>
                  <a:lnTo>
                    <a:pt x="4551949" y="170085"/>
                  </a:lnTo>
                  <a:lnTo>
                    <a:pt x="4527278" y="133564"/>
                  </a:lnTo>
                  <a:lnTo>
                    <a:pt x="4498244" y="100584"/>
                  </a:lnTo>
                  <a:lnTo>
                    <a:pt x="4465258" y="71555"/>
                  </a:lnTo>
                  <a:lnTo>
                    <a:pt x="4428728" y="46886"/>
                  </a:lnTo>
                  <a:lnTo>
                    <a:pt x="4389063" y="26987"/>
                  </a:lnTo>
                  <a:lnTo>
                    <a:pt x="4346671" y="12267"/>
                  </a:lnTo>
                  <a:lnTo>
                    <a:pt x="4301963" y="3135"/>
                  </a:lnTo>
                  <a:lnTo>
                    <a:pt x="425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33726" y="4362788"/>
              <a:ext cx="584835" cy="774700"/>
            </a:xfrm>
            <a:custGeom>
              <a:avLst/>
              <a:gdLst/>
              <a:ahLst/>
              <a:cxnLst/>
              <a:rect l="l" t="t" r="r" b="b"/>
              <a:pathLst>
                <a:path w="584834" h="774700">
                  <a:moveTo>
                    <a:pt x="292184" y="0"/>
                  </a:moveTo>
                  <a:lnTo>
                    <a:pt x="252535" y="3535"/>
                  </a:lnTo>
                  <a:lnTo>
                    <a:pt x="214508" y="13834"/>
                  </a:lnTo>
                  <a:lnTo>
                    <a:pt x="178450" y="30436"/>
                  </a:lnTo>
                  <a:lnTo>
                    <a:pt x="144711" y="52879"/>
                  </a:lnTo>
                  <a:lnTo>
                    <a:pt x="113636" y="80701"/>
                  </a:lnTo>
                  <a:lnTo>
                    <a:pt x="85576" y="113442"/>
                  </a:lnTo>
                  <a:lnTo>
                    <a:pt x="60878" y="150641"/>
                  </a:lnTo>
                  <a:lnTo>
                    <a:pt x="39890" y="191835"/>
                  </a:lnTo>
                  <a:lnTo>
                    <a:pt x="22960" y="236565"/>
                  </a:lnTo>
                  <a:lnTo>
                    <a:pt x="10436" y="284368"/>
                  </a:lnTo>
                  <a:lnTo>
                    <a:pt x="2667" y="334783"/>
                  </a:lnTo>
                  <a:lnTo>
                    <a:pt x="0" y="387350"/>
                  </a:lnTo>
                  <a:lnTo>
                    <a:pt x="2667" y="439898"/>
                  </a:lnTo>
                  <a:lnTo>
                    <a:pt x="10436" y="490302"/>
                  </a:lnTo>
                  <a:lnTo>
                    <a:pt x="22960" y="538099"/>
                  </a:lnTo>
                  <a:lnTo>
                    <a:pt x="39890" y="582826"/>
                  </a:lnTo>
                  <a:lnTo>
                    <a:pt x="60878" y="624022"/>
                  </a:lnTo>
                  <a:lnTo>
                    <a:pt x="85576" y="661225"/>
                  </a:lnTo>
                  <a:lnTo>
                    <a:pt x="113636" y="693972"/>
                  </a:lnTo>
                  <a:lnTo>
                    <a:pt x="144711" y="721802"/>
                  </a:lnTo>
                  <a:lnTo>
                    <a:pt x="178450" y="744251"/>
                  </a:lnTo>
                  <a:lnTo>
                    <a:pt x="214508" y="760859"/>
                  </a:lnTo>
                  <a:lnTo>
                    <a:pt x="252535" y="771162"/>
                  </a:lnTo>
                  <a:lnTo>
                    <a:pt x="292184" y="774700"/>
                  </a:lnTo>
                  <a:lnTo>
                    <a:pt x="331833" y="771162"/>
                  </a:lnTo>
                  <a:lnTo>
                    <a:pt x="369860" y="760859"/>
                  </a:lnTo>
                  <a:lnTo>
                    <a:pt x="405918" y="744251"/>
                  </a:lnTo>
                  <a:lnTo>
                    <a:pt x="439658" y="721802"/>
                  </a:lnTo>
                  <a:lnTo>
                    <a:pt x="470732" y="693972"/>
                  </a:lnTo>
                  <a:lnTo>
                    <a:pt x="498792" y="661225"/>
                  </a:lnTo>
                  <a:lnTo>
                    <a:pt x="523490" y="624022"/>
                  </a:lnTo>
                  <a:lnTo>
                    <a:pt x="544478" y="582826"/>
                  </a:lnTo>
                  <a:lnTo>
                    <a:pt x="561408" y="538099"/>
                  </a:lnTo>
                  <a:lnTo>
                    <a:pt x="573932" y="490302"/>
                  </a:lnTo>
                  <a:lnTo>
                    <a:pt x="581702" y="439898"/>
                  </a:lnTo>
                  <a:lnTo>
                    <a:pt x="584369" y="387350"/>
                  </a:lnTo>
                  <a:lnTo>
                    <a:pt x="581702" y="334783"/>
                  </a:lnTo>
                  <a:lnTo>
                    <a:pt x="573932" y="284368"/>
                  </a:lnTo>
                  <a:lnTo>
                    <a:pt x="561408" y="236565"/>
                  </a:lnTo>
                  <a:lnTo>
                    <a:pt x="544478" y="191835"/>
                  </a:lnTo>
                  <a:lnTo>
                    <a:pt x="523490" y="150641"/>
                  </a:lnTo>
                  <a:lnTo>
                    <a:pt x="498792" y="113442"/>
                  </a:lnTo>
                  <a:lnTo>
                    <a:pt x="470732" y="80701"/>
                  </a:lnTo>
                  <a:lnTo>
                    <a:pt x="439658" y="52879"/>
                  </a:lnTo>
                  <a:lnTo>
                    <a:pt x="405918" y="30436"/>
                  </a:lnTo>
                  <a:lnTo>
                    <a:pt x="369860" y="13834"/>
                  </a:lnTo>
                  <a:lnTo>
                    <a:pt x="331833" y="3535"/>
                  </a:lnTo>
                  <a:lnTo>
                    <a:pt x="292184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22163" y="4498932"/>
            <a:ext cx="2514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02138" y="4573947"/>
            <a:ext cx="1126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Feature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32894" y="3763696"/>
            <a:ext cx="4085738" cy="1941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SzPct val="133333"/>
              <a:tabLst>
                <a:tab pos="609600" algn="l"/>
              </a:tabLst>
            </a:pPr>
            <a:r>
              <a:rPr lang="en-US" sz="3600" b="1" baseline="2314" dirty="0">
                <a:latin typeface="Arial"/>
                <a:cs typeface="Arial"/>
              </a:rPr>
              <a:t>Future</a:t>
            </a:r>
            <a:r>
              <a:rPr lang="en-US" sz="3600" b="1" spc="-37" baseline="2314" dirty="0">
                <a:latin typeface="Arial"/>
                <a:cs typeface="Arial"/>
              </a:rPr>
              <a:t> </a:t>
            </a:r>
            <a:r>
              <a:rPr lang="en-US" sz="3600" b="1" spc="-15" baseline="2314" dirty="0">
                <a:latin typeface="Arial"/>
                <a:cs typeface="Arial"/>
              </a:rPr>
              <a:t>Scope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SzPct val="133333"/>
              <a:tabLst>
                <a:tab pos="609600" algn="l"/>
              </a:tabLst>
            </a:pPr>
            <a:endParaRPr sz="1200" baseline="2314" dirty="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2635"/>
              </a:spcBef>
              <a:buSzPct val="133333"/>
              <a:tabLst>
                <a:tab pos="609600" algn="l"/>
              </a:tabLst>
            </a:pPr>
            <a:r>
              <a:rPr sz="2400" b="1" dirty="0">
                <a:latin typeface="Arial"/>
                <a:cs typeface="Arial"/>
              </a:rPr>
              <a:t>Learning </a:t>
            </a:r>
            <a:r>
              <a:rPr sz="2400" b="1" spc="-10" dirty="0">
                <a:latin typeface="Arial"/>
                <a:cs typeface="Arial"/>
              </a:rPr>
              <a:t>Outcome</a:t>
            </a:r>
            <a:endParaRPr sz="2400" dirty="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2495"/>
              </a:spcBef>
              <a:buSzPct val="133333"/>
              <a:tabLst>
                <a:tab pos="608965" algn="l"/>
              </a:tabLst>
            </a:pPr>
            <a:r>
              <a:rPr sz="2400" b="1" spc="-10" dirty="0">
                <a:latin typeface="Arial"/>
                <a:cs typeface="Arial"/>
              </a:rPr>
              <a:t>Conclusion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049104" y="2681054"/>
            <a:ext cx="5278120" cy="774700"/>
            <a:chOff x="1049104" y="2681054"/>
            <a:chExt cx="5278120" cy="774700"/>
          </a:xfrm>
        </p:grpSpPr>
        <p:sp>
          <p:nvSpPr>
            <p:cNvPr id="45" name="object 45"/>
            <p:cNvSpPr/>
            <p:nvPr/>
          </p:nvSpPr>
          <p:spPr>
            <a:xfrm>
              <a:off x="1455081" y="2736680"/>
              <a:ext cx="4871720" cy="689610"/>
            </a:xfrm>
            <a:custGeom>
              <a:avLst/>
              <a:gdLst/>
              <a:ahLst/>
              <a:cxnLst/>
              <a:rect l="l" t="t" r="r" b="b"/>
              <a:pathLst>
                <a:path w="4871720" h="689610">
                  <a:moveTo>
                    <a:pt x="4526957" y="0"/>
                  </a:moveTo>
                  <a:lnTo>
                    <a:pt x="344593" y="0"/>
                  </a:lnTo>
                  <a:lnTo>
                    <a:pt x="297830" y="3145"/>
                  </a:lnTo>
                  <a:lnTo>
                    <a:pt x="252980" y="12308"/>
                  </a:lnTo>
                  <a:lnTo>
                    <a:pt x="210454" y="27077"/>
                  </a:lnTo>
                  <a:lnTo>
                    <a:pt x="170662" y="47043"/>
                  </a:lnTo>
                  <a:lnTo>
                    <a:pt x="134015" y="71795"/>
                  </a:lnTo>
                  <a:lnTo>
                    <a:pt x="100922" y="100922"/>
                  </a:lnTo>
                  <a:lnTo>
                    <a:pt x="71795" y="134015"/>
                  </a:lnTo>
                  <a:lnTo>
                    <a:pt x="47043" y="170662"/>
                  </a:lnTo>
                  <a:lnTo>
                    <a:pt x="27077" y="210454"/>
                  </a:lnTo>
                  <a:lnTo>
                    <a:pt x="12308" y="252980"/>
                  </a:lnTo>
                  <a:lnTo>
                    <a:pt x="3145" y="297830"/>
                  </a:lnTo>
                  <a:lnTo>
                    <a:pt x="0" y="344593"/>
                  </a:lnTo>
                  <a:lnTo>
                    <a:pt x="3145" y="391357"/>
                  </a:lnTo>
                  <a:lnTo>
                    <a:pt x="12308" y="436212"/>
                  </a:lnTo>
                  <a:lnTo>
                    <a:pt x="27077" y="478745"/>
                  </a:lnTo>
                  <a:lnTo>
                    <a:pt x="47043" y="518545"/>
                  </a:lnTo>
                  <a:lnTo>
                    <a:pt x="71795" y="555203"/>
                  </a:lnTo>
                  <a:lnTo>
                    <a:pt x="100922" y="588306"/>
                  </a:lnTo>
                  <a:lnTo>
                    <a:pt x="134015" y="617444"/>
                  </a:lnTo>
                  <a:lnTo>
                    <a:pt x="170662" y="642206"/>
                  </a:lnTo>
                  <a:lnTo>
                    <a:pt x="210454" y="662180"/>
                  </a:lnTo>
                  <a:lnTo>
                    <a:pt x="252980" y="676957"/>
                  </a:lnTo>
                  <a:lnTo>
                    <a:pt x="297830" y="686124"/>
                  </a:lnTo>
                  <a:lnTo>
                    <a:pt x="344593" y="689271"/>
                  </a:lnTo>
                  <a:lnTo>
                    <a:pt x="4526957" y="689271"/>
                  </a:lnTo>
                  <a:lnTo>
                    <a:pt x="4573720" y="686124"/>
                  </a:lnTo>
                  <a:lnTo>
                    <a:pt x="4618570" y="676957"/>
                  </a:lnTo>
                  <a:lnTo>
                    <a:pt x="4661096" y="662180"/>
                  </a:lnTo>
                  <a:lnTo>
                    <a:pt x="4700888" y="642206"/>
                  </a:lnTo>
                  <a:lnTo>
                    <a:pt x="4737535" y="617444"/>
                  </a:lnTo>
                  <a:lnTo>
                    <a:pt x="4770628" y="588306"/>
                  </a:lnTo>
                  <a:lnTo>
                    <a:pt x="4799755" y="555203"/>
                  </a:lnTo>
                  <a:lnTo>
                    <a:pt x="4824507" y="518545"/>
                  </a:lnTo>
                  <a:lnTo>
                    <a:pt x="4844473" y="478745"/>
                  </a:lnTo>
                  <a:lnTo>
                    <a:pt x="4859242" y="436212"/>
                  </a:lnTo>
                  <a:lnTo>
                    <a:pt x="4868405" y="391357"/>
                  </a:lnTo>
                  <a:lnTo>
                    <a:pt x="4871550" y="344593"/>
                  </a:lnTo>
                  <a:lnTo>
                    <a:pt x="4868405" y="297830"/>
                  </a:lnTo>
                  <a:lnTo>
                    <a:pt x="4859242" y="252980"/>
                  </a:lnTo>
                  <a:lnTo>
                    <a:pt x="4844473" y="210454"/>
                  </a:lnTo>
                  <a:lnTo>
                    <a:pt x="4824507" y="170662"/>
                  </a:lnTo>
                  <a:lnTo>
                    <a:pt x="4799755" y="134015"/>
                  </a:lnTo>
                  <a:lnTo>
                    <a:pt x="4770628" y="100922"/>
                  </a:lnTo>
                  <a:lnTo>
                    <a:pt x="4737535" y="71795"/>
                  </a:lnTo>
                  <a:lnTo>
                    <a:pt x="4700888" y="47043"/>
                  </a:lnTo>
                  <a:lnTo>
                    <a:pt x="4661096" y="27077"/>
                  </a:lnTo>
                  <a:lnTo>
                    <a:pt x="4618570" y="12308"/>
                  </a:lnTo>
                  <a:lnTo>
                    <a:pt x="4573720" y="3145"/>
                  </a:lnTo>
                  <a:lnTo>
                    <a:pt x="4526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 smtClean="0"/>
                <a:t>o</a:t>
              </a:r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049104" y="2681054"/>
              <a:ext cx="619125" cy="774700"/>
            </a:xfrm>
            <a:custGeom>
              <a:avLst/>
              <a:gdLst/>
              <a:ahLst/>
              <a:cxnLst/>
              <a:rect l="l" t="t" r="r" b="b"/>
              <a:pathLst>
                <a:path w="619125" h="774700">
                  <a:moveTo>
                    <a:pt x="309541" y="0"/>
                  </a:moveTo>
                  <a:lnTo>
                    <a:pt x="267541" y="3535"/>
                  </a:lnTo>
                  <a:lnTo>
                    <a:pt x="227257" y="13834"/>
                  </a:lnTo>
                  <a:lnTo>
                    <a:pt x="189059" y="30436"/>
                  </a:lnTo>
                  <a:lnTo>
                    <a:pt x="153315" y="52879"/>
                  </a:lnTo>
                  <a:lnTo>
                    <a:pt x="120395" y="80701"/>
                  </a:lnTo>
                  <a:lnTo>
                    <a:pt x="90667" y="113442"/>
                  </a:lnTo>
                  <a:lnTo>
                    <a:pt x="64500" y="150641"/>
                  </a:lnTo>
                  <a:lnTo>
                    <a:pt x="42264" y="191835"/>
                  </a:lnTo>
                  <a:lnTo>
                    <a:pt x="24327" y="236565"/>
                  </a:lnTo>
                  <a:lnTo>
                    <a:pt x="11058" y="284368"/>
                  </a:lnTo>
                  <a:lnTo>
                    <a:pt x="2825" y="334783"/>
                  </a:lnTo>
                  <a:lnTo>
                    <a:pt x="0" y="387350"/>
                  </a:lnTo>
                  <a:lnTo>
                    <a:pt x="2825" y="439916"/>
                  </a:lnTo>
                  <a:lnTo>
                    <a:pt x="11058" y="490331"/>
                  </a:lnTo>
                  <a:lnTo>
                    <a:pt x="24327" y="538134"/>
                  </a:lnTo>
                  <a:lnTo>
                    <a:pt x="42264" y="582864"/>
                  </a:lnTo>
                  <a:lnTo>
                    <a:pt x="64500" y="624058"/>
                  </a:lnTo>
                  <a:lnTo>
                    <a:pt x="90667" y="661257"/>
                  </a:lnTo>
                  <a:lnTo>
                    <a:pt x="120395" y="693998"/>
                  </a:lnTo>
                  <a:lnTo>
                    <a:pt x="153315" y="721820"/>
                  </a:lnTo>
                  <a:lnTo>
                    <a:pt x="189059" y="744263"/>
                  </a:lnTo>
                  <a:lnTo>
                    <a:pt x="227257" y="760865"/>
                  </a:lnTo>
                  <a:lnTo>
                    <a:pt x="267541" y="771164"/>
                  </a:lnTo>
                  <a:lnTo>
                    <a:pt x="309541" y="774700"/>
                  </a:lnTo>
                  <a:lnTo>
                    <a:pt x="351541" y="771164"/>
                  </a:lnTo>
                  <a:lnTo>
                    <a:pt x="391825" y="760865"/>
                  </a:lnTo>
                  <a:lnTo>
                    <a:pt x="430023" y="744263"/>
                  </a:lnTo>
                  <a:lnTo>
                    <a:pt x="465767" y="721820"/>
                  </a:lnTo>
                  <a:lnTo>
                    <a:pt x="498687" y="693998"/>
                  </a:lnTo>
                  <a:lnTo>
                    <a:pt x="528415" y="661257"/>
                  </a:lnTo>
                  <a:lnTo>
                    <a:pt x="554581" y="624058"/>
                  </a:lnTo>
                  <a:lnTo>
                    <a:pt x="576818" y="582864"/>
                  </a:lnTo>
                  <a:lnTo>
                    <a:pt x="594755" y="538134"/>
                  </a:lnTo>
                  <a:lnTo>
                    <a:pt x="608024" y="490331"/>
                  </a:lnTo>
                  <a:lnTo>
                    <a:pt x="616256" y="439916"/>
                  </a:lnTo>
                  <a:lnTo>
                    <a:pt x="619082" y="387350"/>
                  </a:lnTo>
                  <a:lnTo>
                    <a:pt x="616256" y="334783"/>
                  </a:lnTo>
                  <a:lnTo>
                    <a:pt x="608024" y="284368"/>
                  </a:lnTo>
                  <a:lnTo>
                    <a:pt x="594755" y="236565"/>
                  </a:lnTo>
                  <a:lnTo>
                    <a:pt x="576818" y="191835"/>
                  </a:lnTo>
                  <a:lnTo>
                    <a:pt x="554581" y="150641"/>
                  </a:lnTo>
                  <a:lnTo>
                    <a:pt x="528415" y="113442"/>
                  </a:lnTo>
                  <a:lnTo>
                    <a:pt x="498687" y="80701"/>
                  </a:lnTo>
                  <a:lnTo>
                    <a:pt x="465767" y="52879"/>
                  </a:lnTo>
                  <a:lnTo>
                    <a:pt x="430023" y="30436"/>
                  </a:lnTo>
                  <a:lnTo>
                    <a:pt x="391825" y="13834"/>
                  </a:lnTo>
                  <a:lnTo>
                    <a:pt x="351541" y="3535"/>
                  </a:lnTo>
                  <a:lnTo>
                    <a:pt x="309541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22586" y="1236387"/>
            <a:ext cx="264795" cy="2919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65"/>
              </a:spcBef>
            </a:pPr>
            <a:r>
              <a:rPr sz="3200" spc="-50" dirty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420"/>
              </a:spcBef>
            </a:pPr>
            <a:r>
              <a:rPr sz="3200" spc="-50" dirty="0"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40"/>
              </a:spcBef>
            </a:pPr>
            <a:r>
              <a:rPr sz="3200" spc="-50" dirty="0"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534234" y="1892215"/>
            <a:ext cx="4982210" cy="774700"/>
            <a:chOff x="6534234" y="1892215"/>
            <a:chExt cx="4982210" cy="774700"/>
          </a:xfrm>
        </p:grpSpPr>
        <p:sp>
          <p:nvSpPr>
            <p:cNvPr id="50" name="object 50"/>
            <p:cNvSpPr/>
            <p:nvPr/>
          </p:nvSpPr>
          <p:spPr>
            <a:xfrm>
              <a:off x="6917435" y="1947841"/>
              <a:ext cx="4599305" cy="689610"/>
            </a:xfrm>
            <a:custGeom>
              <a:avLst/>
              <a:gdLst/>
              <a:ahLst/>
              <a:cxnLst/>
              <a:rect l="l" t="t" r="r" b="b"/>
              <a:pathLst>
                <a:path w="4599305" h="689610">
                  <a:moveTo>
                    <a:pt x="4255346" y="0"/>
                  </a:moveTo>
                  <a:lnTo>
                    <a:pt x="343492" y="0"/>
                  </a:lnTo>
                  <a:lnTo>
                    <a:pt x="296893" y="3135"/>
                  </a:lnTo>
                  <a:lnTo>
                    <a:pt x="252196" y="12267"/>
                  </a:lnTo>
                  <a:lnTo>
                    <a:pt x="209811" y="26988"/>
                  </a:lnTo>
                  <a:lnTo>
                    <a:pt x="170148" y="46889"/>
                  </a:lnTo>
                  <a:lnTo>
                    <a:pt x="133616" y="71561"/>
                  </a:lnTo>
                  <a:lnTo>
                    <a:pt x="100626" y="100594"/>
                  </a:lnTo>
                  <a:lnTo>
                    <a:pt x="71586" y="133580"/>
                  </a:lnTo>
                  <a:lnTo>
                    <a:pt x="46908" y="170111"/>
                  </a:lnTo>
                  <a:lnTo>
                    <a:pt x="27000" y="209776"/>
                  </a:lnTo>
                  <a:lnTo>
                    <a:pt x="12273" y="252167"/>
                  </a:lnTo>
                  <a:lnTo>
                    <a:pt x="3136" y="296875"/>
                  </a:lnTo>
                  <a:lnTo>
                    <a:pt x="0" y="343492"/>
                  </a:lnTo>
                  <a:lnTo>
                    <a:pt x="0" y="345778"/>
                  </a:lnTo>
                  <a:lnTo>
                    <a:pt x="3136" y="392375"/>
                  </a:lnTo>
                  <a:lnTo>
                    <a:pt x="12273" y="437068"/>
                  </a:lnTo>
                  <a:lnTo>
                    <a:pt x="27000" y="479446"/>
                  </a:lnTo>
                  <a:lnTo>
                    <a:pt x="46908" y="519100"/>
                  </a:lnTo>
                  <a:lnTo>
                    <a:pt x="71586" y="555622"/>
                  </a:lnTo>
                  <a:lnTo>
                    <a:pt x="100626" y="588602"/>
                  </a:lnTo>
                  <a:lnTo>
                    <a:pt x="133616" y="617631"/>
                  </a:lnTo>
                  <a:lnTo>
                    <a:pt x="170148" y="642300"/>
                  </a:lnTo>
                  <a:lnTo>
                    <a:pt x="209811" y="662199"/>
                  </a:lnTo>
                  <a:lnTo>
                    <a:pt x="252196" y="676919"/>
                  </a:lnTo>
                  <a:lnTo>
                    <a:pt x="296893" y="686051"/>
                  </a:lnTo>
                  <a:lnTo>
                    <a:pt x="343492" y="689186"/>
                  </a:lnTo>
                  <a:lnTo>
                    <a:pt x="4255346" y="689186"/>
                  </a:lnTo>
                  <a:lnTo>
                    <a:pt x="4301963" y="686051"/>
                  </a:lnTo>
                  <a:lnTo>
                    <a:pt x="4346671" y="676919"/>
                  </a:lnTo>
                  <a:lnTo>
                    <a:pt x="4389063" y="662199"/>
                  </a:lnTo>
                  <a:lnTo>
                    <a:pt x="4428728" y="642300"/>
                  </a:lnTo>
                  <a:lnTo>
                    <a:pt x="4465258" y="617631"/>
                  </a:lnTo>
                  <a:lnTo>
                    <a:pt x="4498244" y="588602"/>
                  </a:lnTo>
                  <a:lnTo>
                    <a:pt x="4527278" y="555622"/>
                  </a:lnTo>
                  <a:lnTo>
                    <a:pt x="4551949" y="519100"/>
                  </a:lnTo>
                  <a:lnTo>
                    <a:pt x="4571850" y="479446"/>
                  </a:lnTo>
                  <a:lnTo>
                    <a:pt x="4586571" y="437068"/>
                  </a:lnTo>
                  <a:lnTo>
                    <a:pt x="4595704" y="392375"/>
                  </a:lnTo>
                  <a:lnTo>
                    <a:pt x="4598839" y="345778"/>
                  </a:lnTo>
                  <a:lnTo>
                    <a:pt x="4598839" y="343492"/>
                  </a:lnTo>
                  <a:lnTo>
                    <a:pt x="4595704" y="296875"/>
                  </a:lnTo>
                  <a:lnTo>
                    <a:pt x="4586571" y="252167"/>
                  </a:lnTo>
                  <a:lnTo>
                    <a:pt x="4571850" y="209776"/>
                  </a:lnTo>
                  <a:lnTo>
                    <a:pt x="4551949" y="170111"/>
                  </a:lnTo>
                  <a:lnTo>
                    <a:pt x="4527278" y="133580"/>
                  </a:lnTo>
                  <a:lnTo>
                    <a:pt x="4498244" y="100594"/>
                  </a:lnTo>
                  <a:lnTo>
                    <a:pt x="4465258" y="71561"/>
                  </a:lnTo>
                  <a:lnTo>
                    <a:pt x="4428728" y="46889"/>
                  </a:lnTo>
                  <a:lnTo>
                    <a:pt x="4389063" y="26988"/>
                  </a:lnTo>
                  <a:lnTo>
                    <a:pt x="4346671" y="12267"/>
                  </a:lnTo>
                  <a:lnTo>
                    <a:pt x="4301963" y="3135"/>
                  </a:lnTo>
                  <a:lnTo>
                    <a:pt x="4255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34234" y="1892215"/>
              <a:ext cx="584835" cy="774700"/>
            </a:xfrm>
            <a:custGeom>
              <a:avLst/>
              <a:gdLst/>
              <a:ahLst/>
              <a:cxnLst/>
              <a:rect l="l" t="t" r="r" b="b"/>
              <a:pathLst>
                <a:path w="584834" h="774700">
                  <a:moveTo>
                    <a:pt x="292184" y="0"/>
                  </a:moveTo>
                  <a:lnTo>
                    <a:pt x="252535" y="3535"/>
                  </a:lnTo>
                  <a:lnTo>
                    <a:pt x="214508" y="13834"/>
                  </a:lnTo>
                  <a:lnTo>
                    <a:pt x="178450" y="30436"/>
                  </a:lnTo>
                  <a:lnTo>
                    <a:pt x="144711" y="52879"/>
                  </a:lnTo>
                  <a:lnTo>
                    <a:pt x="113636" y="80701"/>
                  </a:lnTo>
                  <a:lnTo>
                    <a:pt x="85576" y="113442"/>
                  </a:lnTo>
                  <a:lnTo>
                    <a:pt x="60878" y="150641"/>
                  </a:lnTo>
                  <a:lnTo>
                    <a:pt x="39890" y="191835"/>
                  </a:lnTo>
                  <a:lnTo>
                    <a:pt x="22960" y="236565"/>
                  </a:lnTo>
                  <a:lnTo>
                    <a:pt x="10436" y="284368"/>
                  </a:lnTo>
                  <a:lnTo>
                    <a:pt x="2667" y="334783"/>
                  </a:lnTo>
                  <a:lnTo>
                    <a:pt x="0" y="387350"/>
                  </a:lnTo>
                  <a:lnTo>
                    <a:pt x="2667" y="439916"/>
                  </a:lnTo>
                  <a:lnTo>
                    <a:pt x="10436" y="490331"/>
                  </a:lnTo>
                  <a:lnTo>
                    <a:pt x="22960" y="538134"/>
                  </a:lnTo>
                  <a:lnTo>
                    <a:pt x="39890" y="582864"/>
                  </a:lnTo>
                  <a:lnTo>
                    <a:pt x="60878" y="624058"/>
                  </a:lnTo>
                  <a:lnTo>
                    <a:pt x="85576" y="661257"/>
                  </a:lnTo>
                  <a:lnTo>
                    <a:pt x="113636" y="693998"/>
                  </a:lnTo>
                  <a:lnTo>
                    <a:pt x="144711" y="721820"/>
                  </a:lnTo>
                  <a:lnTo>
                    <a:pt x="178450" y="744263"/>
                  </a:lnTo>
                  <a:lnTo>
                    <a:pt x="214508" y="760865"/>
                  </a:lnTo>
                  <a:lnTo>
                    <a:pt x="252535" y="771164"/>
                  </a:lnTo>
                  <a:lnTo>
                    <a:pt x="292184" y="774700"/>
                  </a:lnTo>
                  <a:lnTo>
                    <a:pt x="331835" y="771164"/>
                  </a:lnTo>
                  <a:lnTo>
                    <a:pt x="369867" y="760865"/>
                  </a:lnTo>
                  <a:lnTo>
                    <a:pt x="405931" y="744263"/>
                  </a:lnTo>
                  <a:lnTo>
                    <a:pt x="439680" y="721820"/>
                  </a:lnTo>
                  <a:lnTo>
                    <a:pt x="470764" y="693998"/>
                  </a:lnTo>
                  <a:lnTo>
                    <a:pt x="498834" y="661257"/>
                  </a:lnTo>
                  <a:lnTo>
                    <a:pt x="523543" y="624058"/>
                  </a:lnTo>
                  <a:lnTo>
                    <a:pt x="544541" y="582864"/>
                  </a:lnTo>
                  <a:lnTo>
                    <a:pt x="561480" y="538134"/>
                  </a:lnTo>
                  <a:lnTo>
                    <a:pt x="574011" y="490331"/>
                  </a:lnTo>
                  <a:lnTo>
                    <a:pt x="581785" y="439916"/>
                  </a:lnTo>
                  <a:lnTo>
                    <a:pt x="584454" y="387350"/>
                  </a:lnTo>
                  <a:lnTo>
                    <a:pt x="581785" y="334783"/>
                  </a:lnTo>
                  <a:lnTo>
                    <a:pt x="574011" y="284368"/>
                  </a:lnTo>
                  <a:lnTo>
                    <a:pt x="561480" y="236565"/>
                  </a:lnTo>
                  <a:lnTo>
                    <a:pt x="544541" y="191835"/>
                  </a:lnTo>
                  <a:lnTo>
                    <a:pt x="523543" y="150641"/>
                  </a:lnTo>
                  <a:lnTo>
                    <a:pt x="498834" y="113442"/>
                  </a:lnTo>
                  <a:lnTo>
                    <a:pt x="470764" y="80701"/>
                  </a:lnTo>
                  <a:lnTo>
                    <a:pt x="439680" y="52879"/>
                  </a:lnTo>
                  <a:lnTo>
                    <a:pt x="405931" y="30436"/>
                  </a:lnTo>
                  <a:lnTo>
                    <a:pt x="369867" y="13834"/>
                  </a:lnTo>
                  <a:lnTo>
                    <a:pt x="331835" y="3535"/>
                  </a:lnTo>
                  <a:lnTo>
                    <a:pt x="292184" y="0"/>
                  </a:lnTo>
                  <a:close/>
                </a:path>
              </a:pathLst>
            </a:custGeom>
            <a:solidFill>
              <a:srgbClr val="F9B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76474" y="1236387"/>
            <a:ext cx="28511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latin typeface="Arial"/>
                <a:cs typeface="Arial"/>
              </a:rPr>
              <a:t>7</a:t>
            </a:r>
            <a:endParaRPr sz="3200" dirty="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2515"/>
              </a:spcBef>
            </a:pPr>
            <a:r>
              <a:rPr sz="3200" spc="-50" dirty="0">
                <a:latin typeface="Arial"/>
                <a:cs typeface="Arial"/>
              </a:rPr>
              <a:t>8</a:t>
            </a:r>
            <a:endParaRPr sz="3200" dirty="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  <a:spcBef>
                <a:spcPts val="2640"/>
              </a:spcBef>
            </a:pPr>
            <a:r>
              <a:rPr sz="3200" spc="-50" dirty="0">
                <a:latin typeface="Arial"/>
                <a:cs typeface="Arial"/>
              </a:rPr>
              <a:t>9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63138" y="2118698"/>
            <a:ext cx="417190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/>
              <a:t>Obstacles Encountered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1161950-E7BC-2EC6-0DEC-56ECD100C0F6}"/>
              </a:ext>
            </a:extLst>
          </p:cNvPr>
          <p:cNvSpPr txBox="1"/>
          <p:nvPr/>
        </p:nvSpPr>
        <p:spPr>
          <a:xfrm>
            <a:off x="6500114" y="365169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ED03EA4-5F36-DA6E-8B64-1663A945C019}"/>
              </a:ext>
            </a:extLst>
          </p:cNvPr>
          <p:cNvSpPr txBox="1"/>
          <p:nvPr/>
        </p:nvSpPr>
        <p:spPr>
          <a:xfrm>
            <a:off x="6499206" y="4463983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2D241AD6-8EC2-0E9E-2390-633FA9A0B5B7}"/>
              </a:ext>
            </a:extLst>
          </p:cNvPr>
          <p:cNvSpPr txBox="1"/>
          <p:nvPr/>
        </p:nvSpPr>
        <p:spPr>
          <a:xfrm>
            <a:off x="6499206" y="5249671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98220" y="2861952"/>
            <a:ext cx="3559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 smtClean="0">
                <a:latin typeface="Arial"/>
                <a:cs typeface="Arial"/>
              </a:rPr>
              <a:t>Benefits of The tool</a:t>
            </a:r>
            <a:endParaRPr lang="en-US"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4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53361"/>
          </a:xfrm>
          <a:prstGeom prst="rect">
            <a:avLst/>
          </a:prstGeom>
        </p:spPr>
        <p:txBody>
          <a:bodyPr vert="horz" wrap="square" lIns="0" tIns="296468" rIns="0" bIns="0" rtlCol="0">
            <a:spAutoFit/>
          </a:bodyPr>
          <a:lstStyle/>
          <a:p>
            <a:pPr marL="44577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accent5"/>
                </a:solidFill>
              </a:rPr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531368" y="2126386"/>
            <a:ext cx="9527032" cy="3414883"/>
          </a:xfrm>
          <a:prstGeom prst="rect">
            <a:avLst/>
          </a:prstGeom>
        </p:spPr>
        <p:txBody>
          <a:bodyPr vert="horz" wrap="square" lIns="0" tIns="844397" rIns="0" bIns="0" rtlCol="0">
            <a:spAutoFit/>
          </a:bodyPr>
          <a:lstStyle/>
          <a:p>
            <a:pPr marL="400685" indent="-18986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400685" algn="l"/>
              </a:tabLst>
            </a:pPr>
            <a:r>
              <a:rPr lang="en-US" sz="2400" b="1" dirty="0" smtClean="0"/>
              <a:t>Project</a:t>
            </a:r>
            <a:r>
              <a:rPr lang="en-US" sz="2400" dirty="0" smtClean="0"/>
              <a:t> </a:t>
            </a:r>
            <a:r>
              <a:rPr sz="2400" dirty="0" smtClean="0"/>
              <a:t>:</a:t>
            </a:r>
            <a:r>
              <a:rPr sz="2400" spc="-45" dirty="0" smtClean="0"/>
              <a:t> </a:t>
            </a:r>
            <a:r>
              <a:rPr lang="en-US" sz="2400" b="0" dirty="0"/>
              <a:t>Daily Mood Journal with Emoji </a:t>
            </a:r>
            <a:r>
              <a:rPr lang="en-US" sz="2400" b="0" dirty="0" smtClean="0"/>
              <a:t>Analysis.</a:t>
            </a:r>
            <a:endParaRPr lang="en-US" sz="2400" b="0" spc="-45" dirty="0" smtClean="0"/>
          </a:p>
          <a:p>
            <a:pPr marL="400685" indent="-18986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400685" algn="l"/>
              </a:tabLst>
            </a:pPr>
            <a:r>
              <a:rPr sz="2400" b="1" dirty="0" smtClean="0"/>
              <a:t>Purpose</a:t>
            </a:r>
            <a:r>
              <a:rPr sz="2400" spc="-50" dirty="0" smtClean="0"/>
              <a:t> :</a:t>
            </a:r>
            <a:r>
              <a:rPr lang="en-US" sz="2400" b="0" dirty="0"/>
              <a:t>Track daily moods using </a:t>
            </a:r>
            <a:r>
              <a:rPr lang="en-US" sz="2400" b="0" dirty="0" err="1" smtClean="0"/>
              <a:t>emojis</a:t>
            </a:r>
            <a:r>
              <a:rPr lang="en-US" sz="2400" b="0" dirty="0" smtClean="0"/>
              <a:t>.</a:t>
            </a:r>
            <a:endParaRPr sz="2400" b="0" dirty="0"/>
          </a:p>
          <a:p>
            <a:pPr marL="400685" indent="-1898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0685" algn="l"/>
              </a:tabLst>
            </a:pPr>
            <a:r>
              <a:rPr lang="en-US" sz="2400" b="1" dirty="0" smtClean="0"/>
              <a:t>Desired U</a:t>
            </a:r>
            <a:r>
              <a:rPr sz="2400" b="1" dirty="0" smtClean="0"/>
              <a:t>sers</a:t>
            </a:r>
            <a:r>
              <a:rPr sz="2400" b="1" spc="-60" dirty="0" smtClean="0"/>
              <a:t> </a:t>
            </a:r>
            <a:r>
              <a:rPr sz="2400" dirty="0" smtClean="0"/>
              <a:t>:</a:t>
            </a:r>
            <a:r>
              <a:rPr lang="en-US" sz="2400" dirty="0" smtClean="0"/>
              <a:t> </a:t>
            </a:r>
            <a:r>
              <a:rPr lang="en-US" sz="2400" b="0" dirty="0" smtClean="0"/>
              <a:t>Students, Busy Professionals, Elder Peoples.</a:t>
            </a:r>
          </a:p>
          <a:p>
            <a:pPr marL="400685" indent="-1898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0685" algn="l"/>
              </a:tabLst>
            </a:pPr>
            <a:r>
              <a:rPr lang="en-US" sz="2400" b="1" dirty="0"/>
              <a:t>Platform</a:t>
            </a:r>
            <a:r>
              <a:rPr lang="en-US" sz="2400" dirty="0"/>
              <a:t>: </a:t>
            </a:r>
            <a:r>
              <a:rPr lang="en-US" sz="2400" b="0" dirty="0"/>
              <a:t>Web-based using HTML, CSS, </a:t>
            </a:r>
            <a:r>
              <a:rPr lang="en-US" sz="2400" b="0" dirty="0" smtClean="0"/>
              <a:t>JavaScript.</a:t>
            </a:r>
          </a:p>
          <a:p>
            <a:pPr marL="400685" indent="-1898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00685" algn="l"/>
              </a:tabLst>
            </a:pPr>
            <a:r>
              <a:rPr lang="en-US" sz="2400" b="1" dirty="0"/>
              <a:t>Goal</a:t>
            </a:r>
            <a:r>
              <a:rPr lang="en-US" sz="2400" dirty="0"/>
              <a:t>: </a:t>
            </a:r>
            <a:r>
              <a:rPr lang="en-US" sz="2400" b="0" dirty="0" smtClean="0"/>
              <a:t>inspire people to keep track of their users </a:t>
            </a:r>
            <a:r>
              <a:rPr lang="en-US" sz="2400" b="0" dirty="0"/>
              <a:t>reflect on </a:t>
            </a:r>
            <a:r>
              <a:rPr lang="en-US" sz="2400" b="0" dirty="0" smtClean="0"/>
              <a:t>overall well-being.</a:t>
            </a:r>
            <a:endParaRPr sz="2400" b="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7944" y="914400"/>
            <a:ext cx="43752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Real-</a:t>
            </a:r>
            <a:r>
              <a:rPr dirty="0">
                <a:latin typeface="Arial"/>
                <a:cs typeface="Arial"/>
              </a:rPr>
              <a:t>Life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Analogy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944" y="2705861"/>
            <a:ext cx="8169275" cy="3941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latin typeface="Arial"/>
                <a:cs typeface="Arial"/>
              </a:rPr>
              <a:t>Think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of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it</a:t>
            </a:r>
            <a:r>
              <a:rPr sz="2800" b="1" spc="-65" dirty="0">
                <a:latin typeface="Arial"/>
                <a:cs typeface="Arial"/>
              </a:rPr>
              <a:t> as</a:t>
            </a:r>
            <a:r>
              <a:rPr sz="2800" b="1" spc="-5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digital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lang="en-US" sz="2800" b="1" spc="-35" dirty="0" smtClean="0">
                <a:latin typeface="Arial"/>
                <a:cs typeface="Arial"/>
              </a:rPr>
              <a:t>diary </a:t>
            </a:r>
            <a:r>
              <a:rPr sz="2800" b="1" dirty="0" smtClean="0">
                <a:latin typeface="Arial"/>
                <a:cs typeface="Arial"/>
              </a:rPr>
              <a:t>with</a:t>
            </a:r>
            <a:r>
              <a:rPr sz="2800" b="1" spc="-65" dirty="0" smtClean="0">
                <a:latin typeface="Arial"/>
                <a:cs typeface="Arial"/>
              </a:rPr>
              <a:t> </a:t>
            </a:r>
            <a:r>
              <a:rPr sz="2800" b="1" spc="-170" dirty="0">
                <a:latin typeface="Arial"/>
                <a:cs typeface="Arial"/>
              </a:rPr>
              <a:t>access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0" dirty="0">
                <a:latin typeface="Arial"/>
                <a:cs typeface="Arial"/>
              </a:rPr>
              <a:t>control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305" dirty="0" smtClean="0">
                <a:latin typeface="Arial"/>
                <a:cs typeface="Arial"/>
              </a:rPr>
              <a:t>:</a:t>
            </a:r>
            <a:endParaRPr lang="en-US" sz="2800" b="1" spc="-30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305" dirty="0"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mental health awareness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use and access anytime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monthly mood trends for self-reflection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expressive emoji-based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b="1" spc="-30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96600" y="580768"/>
            <a:ext cx="2222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0" dirty="0" smtClean="0">
                <a:solidFill>
                  <a:srgbClr val="FFFFFF"/>
                </a:solidFill>
                <a:latin typeface="Century Gothic"/>
                <a:cs typeface="Century Gothic"/>
              </a:rPr>
              <a:t>6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828995"/>
          </a:xfrm>
          <a:prstGeom prst="rect">
            <a:avLst/>
          </a:prstGeom>
        </p:spPr>
        <p:txBody>
          <a:bodyPr vert="horz" wrap="square" lIns="0" tIns="272338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/>
              <a:t>Benefits of the Tool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821537" y="2581402"/>
            <a:ext cx="9084463" cy="262892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201930" algn="l"/>
              </a:tabLst>
            </a:pP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solves</a:t>
            </a:r>
            <a:r>
              <a:rPr lang="en-US" sz="2400" b="1" spc="-10" dirty="0">
                <a:latin typeface="Arial"/>
                <a:cs typeface="Arial"/>
              </a:rPr>
              <a:t>!</a:t>
            </a:r>
            <a:endParaRPr sz="2400" b="1" dirty="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01930" algn="l"/>
              </a:tabLst>
            </a:pPr>
            <a:r>
              <a:rPr sz="2400" b="1" dirty="0">
                <a:latin typeface="Arial"/>
                <a:cs typeface="Arial"/>
              </a:rPr>
              <a:t>Inspired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by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lang="en-US" sz="2400" b="1" spc="-35" dirty="0" smtClean="0">
                <a:latin typeface="Arial"/>
                <a:cs typeface="Arial"/>
              </a:rPr>
              <a:t>humans mental health awareness.</a:t>
            </a:r>
          </a:p>
          <a:p>
            <a:pPr marL="201930" indent="-18923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01930" algn="l"/>
              </a:tabLst>
            </a:pPr>
            <a:r>
              <a:rPr sz="2400" b="1" spc="-10" dirty="0" smtClean="0">
                <a:latin typeface="Arial"/>
                <a:cs typeface="Arial"/>
              </a:rPr>
              <a:t>S</a:t>
            </a:r>
            <a:r>
              <a:rPr lang="en-US" sz="2400" b="1" spc="-10" dirty="0" smtClean="0">
                <a:latin typeface="Arial"/>
                <a:cs typeface="Arial"/>
              </a:rPr>
              <a:t>imple</a:t>
            </a:r>
            <a:r>
              <a:rPr lang="en-US" sz="2400" b="1" spc="-10" dirty="0" smtClean="0">
                <a:latin typeface="Arial"/>
                <a:cs typeface="Arial"/>
              </a:rPr>
              <a:t> but interactive</a:t>
            </a:r>
          </a:p>
          <a:p>
            <a:pPr marL="201930" indent="-18923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2400" b="1" spc="-10" dirty="0" smtClean="0">
                <a:latin typeface="Arial"/>
                <a:cs typeface="Arial"/>
              </a:rPr>
              <a:t>Anyone with simple browsing knowledge can use it.</a:t>
            </a:r>
          </a:p>
          <a:p>
            <a:pPr marL="201930" indent="-18923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201930" algn="l"/>
              </a:tabLst>
            </a:pPr>
            <a:r>
              <a:rPr lang="en-US" sz="2400" b="1" dirty="0" smtClean="0"/>
              <a:t>Help users reflect on emotional and mental health.</a:t>
            </a:r>
            <a:endParaRPr sz="24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7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457200" y="995900"/>
            <a:ext cx="4361180" cy="684469"/>
          </a:xfrm>
          <a:prstGeom prst="rect">
            <a:avLst/>
          </a:prstGeom>
        </p:spPr>
        <p:txBody>
          <a:bodyPr vert="horz" wrap="square" lIns="0" tIns="129209" rIns="0" bIns="0" rtlCol="0">
            <a:spAutoFit/>
          </a:bodyPr>
          <a:lstStyle/>
          <a:p>
            <a:pPr marL="10801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Design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11049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en-US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is used for interactive and beautiful design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minimal UI using html and </a:t>
            </a:r>
            <a:r>
              <a:rPr kumimoji="0" lang="en-US" alt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lang="en-US" altLang="en-US" sz="2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kumimoji="0" lang="en-US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 dirty="0" smtClean="0"/>
              <a:t>JavaScript powers interactive emoji selection and dynamic content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calendar layout for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for all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8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102679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Feature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6317" y="2511155"/>
            <a:ext cx="5478780" cy="513538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smtClean="0"/>
              <a:t>Dark-themed Login Popup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b="1" dirty="0" smtClean="0"/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/>
              <a:t>Monthly Review with Chart.js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smtClean="0"/>
              <a:t>Mood Selection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smtClean="0"/>
              <a:t>Mood and Note Saving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Emoji-based mood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 smtClean="0"/>
              <a:t>Doctor Support Suggestion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354965" algn="l"/>
              </a:tabLst>
            </a:pPr>
            <a:endParaRPr sz="2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2031" y="570992"/>
            <a:ext cx="22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solidFill>
                  <a:srgbClr val="FFFFFF"/>
                </a:solidFill>
                <a:latin typeface="Century Gothic"/>
                <a:cs typeface="Century Gothic"/>
              </a:rPr>
              <a:t>9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13295"/>
          </a:xfrm>
          <a:prstGeom prst="rect">
            <a:avLst/>
          </a:prstGeom>
        </p:spPr>
        <p:txBody>
          <a:bodyPr vert="horz" wrap="square" lIns="0" tIns="58724" rIns="0" bIns="0" rtlCol="0">
            <a:spAutoFit/>
          </a:bodyPr>
          <a:lstStyle/>
          <a:p>
            <a:pPr marL="513080">
              <a:lnSpc>
                <a:spcPct val="100000"/>
              </a:lnSpc>
              <a:spcBef>
                <a:spcPts val="100"/>
              </a:spcBef>
            </a:pPr>
            <a:r>
              <a:rPr lang="en-US" spc="-20" dirty="0" smtClean="0"/>
              <a:t>Workf</a:t>
            </a:r>
            <a:r>
              <a:rPr spc="-20" dirty="0" smtClean="0"/>
              <a:t>low</a:t>
            </a:r>
            <a:endParaRPr spc="-2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2057400"/>
            <a:ext cx="81534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Login </a:t>
            </a:r>
            <a:r>
              <a:rPr lang="en-US" altLang="en-US" sz="1800" dirty="0" smtClean="0">
                <a:latin typeface="Arial" panose="020B0604020202020204" pitchFamily="34" charset="0"/>
              </a:rPr>
              <a:t>:  </a:t>
            </a:r>
            <a:r>
              <a:rPr lang="en-US" altLang="en-US" sz="1800" b="0" dirty="0">
                <a:latin typeface="Arial" panose="020B0604020202020204" pitchFamily="34" charset="0"/>
              </a:rPr>
              <a:t>User enters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username/password</a:t>
            </a:r>
            <a:endParaRPr lang="en-US" altLang="en-US" sz="1400" b="0" dirty="0" smtClean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0" dirty="0" smtClean="0">
                <a:latin typeface="Arial" panose="020B0604020202020204" pitchFamily="34" charset="0"/>
              </a:rPr>
              <a:t>                  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Valid </a:t>
            </a:r>
            <a:r>
              <a:rPr lang="en-US" altLang="en-US" sz="1800" b="0" dirty="0">
                <a:latin typeface="Arial" panose="020B0604020202020204" pitchFamily="34" charset="0"/>
              </a:rPr>
              <a:t>credentials show mood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tracker.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Mood Selection </a:t>
            </a:r>
            <a:r>
              <a:rPr lang="en-US" altLang="en-US" sz="1800" dirty="0" smtClean="0">
                <a:latin typeface="Arial" panose="020B0604020202020204" pitchFamily="34" charset="0"/>
              </a:rPr>
              <a:t>:  </a:t>
            </a:r>
            <a:r>
              <a:rPr lang="en-US" altLang="en-US" sz="1800" b="0" dirty="0">
                <a:latin typeface="Arial" panose="020B0604020202020204" pitchFamily="34" charset="0"/>
              </a:rPr>
              <a:t>User selects one of 9 mood </a:t>
            </a:r>
            <a:r>
              <a:rPr lang="en-US" altLang="en-US" sz="1800" b="0" dirty="0" err="1" smtClean="0">
                <a:latin typeface="Arial" panose="020B0604020202020204" pitchFamily="34" charset="0"/>
              </a:rPr>
              <a:t>emojis</a:t>
            </a:r>
            <a:r>
              <a:rPr lang="en-US" altLang="en-US" sz="1800" b="0" dirty="0" smtClean="0">
                <a:latin typeface="Arial" panose="020B0604020202020204" pitchFamily="34" charset="0"/>
              </a:rPr>
              <a:t>.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Note Entry </a:t>
            </a:r>
            <a:r>
              <a:rPr lang="en-US" altLang="en-US" sz="1800" dirty="0" smtClean="0">
                <a:latin typeface="Arial" panose="020B0604020202020204" pitchFamily="34" charset="0"/>
              </a:rPr>
              <a:t>: </a:t>
            </a:r>
            <a:r>
              <a:rPr lang="en-US" altLang="en-US" sz="1800" b="0" dirty="0">
                <a:latin typeface="Arial" panose="020B0604020202020204" pitchFamily="34" charset="0"/>
              </a:rPr>
              <a:t>Optional short note about the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mood.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Save Mood</a:t>
            </a:r>
            <a:r>
              <a:rPr lang="en-US" altLang="en-US" sz="1800" dirty="0" smtClean="0">
                <a:latin typeface="Arial" panose="020B0604020202020204" pitchFamily="34" charset="0"/>
              </a:rPr>
              <a:t>: </a:t>
            </a:r>
            <a:r>
              <a:rPr lang="en-US" altLang="en-US" sz="1800" b="0" dirty="0">
                <a:latin typeface="Arial" panose="020B0604020202020204" pitchFamily="34" charset="0"/>
              </a:rPr>
              <a:t>Stores date, mood, and note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in local storage..</a:t>
            </a:r>
            <a:endParaRPr lang="en-US" altLang="en-US" sz="1100" b="0" dirty="0"/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Monthly Review</a:t>
            </a:r>
            <a:r>
              <a:rPr lang="en-US" altLang="en-US" sz="1800" dirty="0" smtClean="0">
                <a:latin typeface="Arial" panose="020B0604020202020204" pitchFamily="34" charset="0"/>
              </a:rPr>
              <a:t>: </a:t>
            </a:r>
            <a:r>
              <a:rPr lang="en-US" altLang="en-US" sz="1800" b="0" dirty="0">
                <a:latin typeface="Arial" panose="020B0604020202020204" pitchFamily="34" charset="0"/>
              </a:rPr>
              <a:t>Shows mood history and chart with mood counts (Chart.js</a:t>
            </a:r>
            <a:r>
              <a:rPr lang="en-US" altLang="en-US" sz="1800" b="0" dirty="0" smtClean="0">
                <a:latin typeface="Arial" panose="020B0604020202020204" pitchFamily="34" charset="0"/>
              </a:rPr>
              <a:t>).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Data Storage</a:t>
            </a:r>
            <a:r>
              <a:rPr lang="en-US" altLang="en-US" sz="1800" dirty="0" smtClean="0">
                <a:latin typeface="Arial" panose="020B0604020202020204" pitchFamily="34" charset="0"/>
              </a:rPr>
              <a:t>: </a:t>
            </a:r>
            <a:r>
              <a:rPr lang="en-US" altLang="en-US" sz="1800" b="0" dirty="0">
                <a:latin typeface="Arial" panose="020B0604020202020204" pitchFamily="34" charset="0"/>
              </a:rPr>
              <a:t>All data saved in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browser local storage.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>
                <a:latin typeface="Arial" panose="020B0604020202020204" pitchFamily="34" charset="0"/>
              </a:rPr>
              <a:t>Responsive Design</a:t>
            </a:r>
            <a:r>
              <a:rPr lang="en-US" altLang="en-US" sz="1800" dirty="0" smtClean="0">
                <a:latin typeface="Arial" panose="020B0604020202020204" pitchFamily="34" charset="0"/>
              </a:rPr>
              <a:t>: </a:t>
            </a:r>
            <a:r>
              <a:rPr lang="en-US" altLang="en-US" sz="1800" b="0" dirty="0">
                <a:latin typeface="Arial" panose="020B0604020202020204" pitchFamily="34" charset="0"/>
              </a:rPr>
              <a:t>Works on both mobile and </a:t>
            </a:r>
            <a:r>
              <a:rPr lang="en-US" altLang="en-US" sz="1800" b="0" dirty="0" smtClean="0">
                <a:latin typeface="Arial" panose="020B0604020202020204" pitchFamily="34" charset="0"/>
              </a:rPr>
              <a:t>desktop.</a:t>
            </a: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0" dirty="0">
              <a:latin typeface="Arial" panose="020B0604020202020204" pitchFamily="34" charset="0"/>
            </a:endParaRP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</TotalTime>
  <Words>528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Times New Roman</vt:lpstr>
      <vt:lpstr>Trebuchet MS</vt:lpstr>
      <vt:lpstr>Wingdings 3</vt:lpstr>
      <vt:lpstr>Facet</vt:lpstr>
      <vt:lpstr>PowerPoint Presentation</vt:lpstr>
      <vt:lpstr>Presented BY</vt:lpstr>
      <vt:lpstr>Agenda </vt:lpstr>
      <vt:lpstr>Introduction</vt:lpstr>
      <vt:lpstr>Real-Life Analogy</vt:lpstr>
      <vt:lpstr>Benefits of the Tool</vt:lpstr>
      <vt:lpstr>Design</vt:lpstr>
      <vt:lpstr>Feature</vt:lpstr>
      <vt:lpstr>Workflow</vt:lpstr>
      <vt:lpstr>Testing &amp; Result</vt:lpstr>
      <vt:lpstr>Obstacles Encountered</vt:lpstr>
      <vt:lpstr>Limitations</vt:lpstr>
      <vt:lpstr>Future Scope</vt:lpstr>
      <vt:lpstr>Learning Outcomes</vt:lpstr>
      <vt:lpstr>   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Shahed Shamim</dc:creator>
  <cp:lastModifiedBy>Microsoft account</cp:lastModifiedBy>
  <cp:revision>13</cp:revision>
  <dcterms:created xsi:type="dcterms:W3CDTF">2025-05-12T22:57:45Z</dcterms:created>
  <dcterms:modified xsi:type="dcterms:W3CDTF">2025-05-15T12:45:53Z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LastSaved">
    <vt:filetime>2025-05-12T00:00:00Z</vt:filetime>
  </property>
  <property fmtid="{D5CDD505-2E9C-101B-9397-08002B2CF9AE}" pid="4" name="Producer">
    <vt:lpwstr>3-Heights(TM) PDF Security Shell 4.8.25.2 (http://www.pdf-tools.com)</vt:lpwstr>
  </property>
</Properties>
</file>