
<file path=[Content_Types].xml><?xml version="1.0" encoding="utf-8"?>
<Types xmlns="http://schemas.openxmlformats.org/package/2006/content-types">
  <Default Extension="avif" ContentType="image/av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5"/>
  </p:notesMasterIdLst>
  <p:handoutMasterIdLst>
    <p:handoutMasterId r:id="rId16"/>
  </p:handoutMasterIdLst>
  <p:sldIdLst>
    <p:sldId id="1865" r:id="rId5"/>
    <p:sldId id="1846" r:id="rId6"/>
    <p:sldId id="1845" r:id="rId7"/>
    <p:sldId id="1863" r:id="rId8"/>
    <p:sldId id="1866" r:id="rId9"/>
    <p:sldId id="1849" r:id="rId10"/>
    <p:sldId id="1852" r:id="rId11"/>
    <p:sldId id="1862" r:id="rId12"/>
    <p:sldId id="1858" r:id="rId13"/>
    <p:sldId id="1859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24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8934B4-D7B5-42D7-9F88-980F37F4D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EB6F-24B8-4AD2-85F1-8E8D779B78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893F8-1FF0-494F-B88B-AFD387AA3943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993E5-620A-43E2-8EE6-6DE6399D62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257E0-AE53-4482-80FF-3BB9442398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69C4D-B904-4BBF-BB02-416BB3903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24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5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7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reen, yellow, black and white tartan">
            <a:extLst>
              <a:ext uri="{FF2B5EF4-FFF2-40B4-BE49-F238E27FC236}">
                <a16:creationId xmlns:a16="http://schemas.microsoft.com/office/drawing/2014/main" id="{99E2DEE3-7335-4BA9-87A2-5AC14A7EF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28239"/>
            <a:ext cx="12192000" cy="185720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7" name="Picture Placeholder 7" descr="Green, yellow, black and white tartan">
            <a:extLst>
              <a:ext uri="{FF2B5EF4-FFF2-40B4-BE49-F238E27FC236}">
                <a16:creationId xmlns:a16="http://schemas.microsoft.com/office/drawing/2014/main" id="{E4C06687-B8B5-493E-ACBB-4AFE15C96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0" descr="Green, yellow, black and white tartan">
            <a:extLst>
              <a:ext uri="{FF2B5EF4-FFF2-40B4-BE49-F238E27FC236}">
                <a16:creationId xmlns:a16="http://schemas.microsoft.com/office/drawing/2014/main" id="{1731029F-3C34-499C-982F-5B42D51B4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7859486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stripes background">
            <a:extLst>
              <a:ext uri="{FF2B5EF4-FFF2-40B4-BE49-F238E27FC236}">
                <a16:creationId xmlns:a16="http://schemas.microsoft.com/office/drawing/2014/main" id="{D128951E-5030-4C5A-B68A-CD8DD1F7F6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2"/>
            <a:ext cx="5334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tabLst/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4465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Placeholder 8" descr="Green, yellow, black and white tartan">
            <a:extLst>
              <a:ext uri="{FF2B5EF4-FFF2-40B4-BE49-F238E27FC236}">
                <a16:creationId xmlns:a16="http://schemas.microsoft.com/office/drawing/2014/main" id="{0F2C2CA1-3BA3-4744-B86C-86CFC19D0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276AE57A-004D-45B8-95EB-CEA4D8CD0000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762000" y="2608489"/>
            <a:ext cx="10668000" cy="280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Insert table here</a:t>
            </a:r>
          </a:p>
        </p:txBody>
      </p:sp>
      <p:pic>
        <p:nvPicPr>
          <p:cNvPr id="6" name="Picture Placeholder 11" descr="Green, yellow, black and white tartan">
            <a:extLst>
              <a:ext uri="{FF2B5EF4-FFF2-40B4-BE49-F238E27FC236}">
                <a16:creationId xmlns:a16="http://schemas.microsoft.com/office/drawing/2014/main" id="{DDE30C9B-25D9-452A-A58A-94AF1FB7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:a16="http://schemas.microsoft.com/office/drawing/2014/main" id="{A370CEF3-4A54-4DA4-9EB1-26D855A709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0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822457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830F1EE-0A1B-434F-BF70-A0FE7F06E45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2000" y="2330184"/>
            <a:ext cx="106680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:a16="http://schemas.microsoft.com/office/drawing/2014/main" id="{537346BD-CF82-49B2-97B6-80A3000DD7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19386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10" descr="Green, yellow, black and white tartan">
            <a:extLst>
              <a:ext uri="{FF2B5EF4-FFF2-40B4-BE49-F238E27FC236}">
                <a16:creationId xmlns:a16="http://schemas.microsoft.com/office/drawing/2014/main" id="{254DE245-A48A-4FD4-B53E-DBF8C64B4F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40" r="1140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background">
            <a:extLst>
              <a:ext uri="{FF2B5EF4-FFF2-40B4-BE49-F238E27FC236}">
                <a16:creationId xmlns:a16="http://schemas.microsoft.com/office/drawing/2014/main" id="{67950A00-B9D0-43DE-A195-32DC0E2C67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88" r:id="rId4"/>
    <p:sldLayoutId id="2147483704" r:id="rId5"/>
    <p:sldLayoutId id="2147483701" r:id="rId6"/>
    <p:sldLayoutId id="2147483691" r:id="rId7"/>
    <p:sldLayoutId id="2147483702" r:id="rId8"/>
    <p:sldLayoutId id="2147483703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av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428239"/>
            <a:ext cx="12192000" cy="1857205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3"/>
                </a:solidFill>
              </a:rPr>
              <a:t>E-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/>
                </a:solidFill>
              </a:rPr>
              <a:t>Commerce </a:t>
            </a:r>
            <a:r>
              <a:rPr lang="en-US" altLang="en-US" dirty="0"/>
              <a:t>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07469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5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7212" y="2721052"/>
            <a:ext cx="7148800" cy="962504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pPr lvl="1"/>
            <a:r>
              <a:rPr lang="en-US" dirty="0"/>
              <a:t>Introduction? </a:t>
            </a:r>
          </a:p>
          <a:p>
            <a:pPr lvl="1"/>
            <a:r>
              <a:rPr lang="en-US" altLang="en-US" dirty="0"/>
              <a:t>Topic/Problem Statement?</a:t>
            </a:r>
          </a:p>
          <a:p>
            <a:pPr lvl="1"/>
            <a:r>
              <a:rPr lang="en-US" altLang="en-US" dirty="0"/>
              <a:t>SQL  Query?</a:t>
            </a:r>
          </a:p>
          <a:p>
            <a:pPr lvl="1"/>
            <a:r>
              <a:rPr lang="en-US" dirty="0"/>
              <a:t>Explanation</a:t>
            </a:r>
            <a:r>
              <a:rPr lang="en-US" altLang="en-US" dirty="0"/>
              <a:t>?</a:t>
            </a:r>
          </a:p>
          <a:p>
            <a:pPr lvl="1"/>
            <a:r>
              <a:rPr lang="en-US" dirty="0"/>
              <a:t>Relational Algebra?</a:t>
            </a:r>
          </a:p>
          <a:p>
            <a:pPr lvl="1"/>
            <a:r>
              <a:rPr lang="en-US" dirty="0"/>
              <a:t>Schema Diagram?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379914"/>
            <a:ext cx="9141397" cy="1231106"/>
          </a:xfrm>
        </p:spPr>
        <p:txBody>
          <a:bodyPr/>
          <a:lstStyle/>
          <a:p>
            <a:r>
              <a:rPr lang="en-US" dirty="0"/>
              <a:t>Introduction?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5" y="2544268"/>
            <a:ext cx="7799387" cy="1534757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E-commerce Database System</a:t>
            </a:r>
            <a:r>
              <a:rPr lang="en-US" dirty="0"/>
              <a:t> streamlines online shopping by managing customers, products, orders, and payments, ensuring efficient inventory control, order tracking, and seamless transaction processing.</a:t>
            </a: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1756"/>
            <a:ext cx="5334000" cy="1189038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Topic/Problem Statement?</a:t>
            </a:r>
            <a:br>
              <a:rPr lang="en-US" altLang="en-US" dirty="0">
                <a:solidFill>
                  <a:srgbClr val="FFFF00"/>
                </a:solidFill>
              </a:rPr>
            </a:br>
            <a:br>
              <a:rPr lang="en-US" altLang="en-US" dirty="0"/>
            </a:br>
            <a:br>
              <a:rPr lang="en-US" altLang="en-US" dirty="0"/>
            </a:b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6BF4CE2-9BF3-7082-60E3-D0D8292F60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1607" r="11607"/>
          <a:stretch>
            <a:fillRect/>
          </a:stretch>
        </p:blipFill>
        <p:spPr>
          <a:xfrm>
            <a:off x="6942841" y="687682"/>
            <a:ext cx="4572000" cy="4465637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87AC24-95E8-5053-30DE-C22006B6267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62000" y="1597731"/>
            <a:ext cx="497495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E-commerce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Database System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Online Shopping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Orders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Payments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Order Processing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Inventory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Financial Transactions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600" dirty="0"/>
              <a:t>These terms emphasize the core functionalities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/>
              <a:t> and purpose of the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4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D0BD40-4CC8-4EF3-AC13-14FF20ED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3" y="629984"/>
            <a:ext cx="10591800" cy="646332"/>
          </a:xfrm>
        </p:spPr>
        <p:txBody>
          <a:bodyPr/>
          <a:lstStyle/>
          <a:p>
            <a:r>
              <a:rPr lang="en-US" altLang="en-US" dirty="0"/>
              <a:t>                      SQL  Query?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9DF71-625F-4DAE-AC4B-8DCF9221A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5135" y="1463729"/>
            <a:ext cx="10668000" cy="1111648"/>
          </a:xfrm>
        </p:spPr>
        <p:txBody>
          <a:bodyPr/>
          <a:lstStyle/>
          <a:p>
            <a:r>
              <a:rPr lang="en-US" dirty="0"/>
              <a:t>             This query retrieves the total amount spent by each customer on their orders:</a:t>
            </a: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37A88D-708D-5E72-B1BA-1D0C24525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26" y="2247549"/>
            <a:ext cx="5485588" cy="30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5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Explanation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687457" cy="350598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dirty="0"/>
              <a:t>Tables Involved: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/>
              <a:t>Customers: Stores customer details (e.g., </a:t>
            </a:r>
            <a:r>
              <a:rPr lang="en-US" b="0" dirty="0" err="1"/>
              <a:t>customer_id</a:t>
            </a:r>
            <a:r>
              <a:rPr lang="en-US" b="0" dirty="0"/>
              <a:t>, </a:t>
            </a:r>
            <a:r>
              <a:rPr lang="en-US" b="0" dirty="0" err="1"/>
              <a:t>customer_name</a:t>
            </a:r>
            <a:r>
              <a:rPr lang="en-US" b="0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/>
              <a:t> Products: Stores product details (e.g., </a:t>
            </a:r>
            <a:r>
              <a:rPr lang="en-US" b="0" dirty="0" err="1"/>
              <a:t>product_id</a:t>
            </a:r>
            <a:r>
              <a:rPr lang="en-US" b="0" dirty="0"/>
              <a:t>, </a:t>
            </a:r>
            <a:r>
              <a:rPr lang="en-US" b="0" dirty="0" err="1"/>
              <a:t>product_name</a:t>
            </a:r>
            <a:r>
              <a:rPr lang="en-US" b="0" dirty="0"/>
              <a:t>, price).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/>
              <a:t>Orders: Captures order details (e.g., </a:t>
            </a:r>
            <a:r>
              <a:rPr lang="en-US" b="0" dirty="0" err="1"/>
              <a:t>order_id</a:t>
            </a:r>
            <a:r>
              <a:rPr lang="en-US" b="0" dirty="0"/>
              <a:t>, </a:t>
            </a:r>
            <a:r>
              <a:rPr lang="en-US" b="0" dirty="0" err="1"/>
              <a:t>customer_id</a:t>
            </a:r>
            <a:r>
              <a:rPr lang="en-US" b="0" dirty="0"/>
              <a:t>, </a:t>
            </a:r>
            <a:r>
              <a:rPr lang="en-US" b="0" dirty="0" err="1"/>
              <a:t>order_date</a:t>
            </a:r>
            <a:r>
              <a:rPr lang="en-US" b="0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/>
              <a:t> </a:t>
            </a:r>
            <a:r>
              <a:rPr lang="en-US" b="0" dirty="0" err="1"/>
              <a:t>Order_Items</a:t>
            </a:r>
            <a:r>
              <a:rPr lang="en-US" b="0" dirty="0"/>
              <a:t>: Links products and orders with quantity.</a:t>
            </a:r>
          </a:p>
          <a:p>
            <a:endParaRPr lang="en-US" b="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dirty="0"/>
              <a:t> Query Breakdown: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/>
              <a:t>Joins tables to combine relevant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/>
              <a:t>Groups by </a:t>
            </a:r>
            <a:r>
              <a:rPr lang="en-US" b="0" dirty="0" err="1"/>
              <a:t>customer_name</a:t>
            </a:r>
            <a:r>
              <a:rPr lang="en-US" b="0" dirty="0"/>
              <a:t> and </a:t>
            </a:r>
            <a:r>
              <a:rPr lang="en-US" b="0" dirty="0" err="1"/>
              <a:t>order_id</a:t>
            </a:r>
            <a:r>
              <a:rPr lang="en-US" b="0" dirty="0"/>
              <a:t> to calculate the total amount spent per order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/>
              <a:t> Uses the SUM function to calculate the total amount for each order based on product prices and quantities.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 dirty="0"/>
              <a:t>Relational Algebra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D39091-3CAD-7925-C750-631144235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16" y="1598820"/>
            <a:ext cx="6935168" cy="1667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3FE5A1-CA22-D269-5191-BBD673476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016" y="3279609"/>
            <a:ext cx="7973538" cy="1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AF3745-4FDE-4B04-A987-B2BA56B0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Schema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A7FA0-2F7D-61F1-12EB-2C5B40A9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18" y="1751489"/>
            <a:ext cx="6035563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25" y="1797504"/>
            <a:ext cx="9141397" cy="61555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6" y="2661621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An e-commerce database system effectively stores and organizes customer, product, order, and payment information, ensuring seamless transactions, efficient inventory management, and improved user experience for both customers and businesses.</a:t>
            </a:r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rish American">
      <a:dk1>
        <a:sysClr val="windowText" lastClr="000000"/>
      </a:dk1>
      <a:lt1>
        <a:sysClr val="window" lastClr="FFFFFF"/>
      </a:lt1>
      <a:dk2>
        <a:srgbClr val="44546A"/>
      </a:dk2>
      <a:lt2>
        <a:srgbClr val="D8D8D8"/>
      </a:lt2>
      <a:accent1>
        <a:srgbClr val="8FB399"/>
      </a:accent1>
      <a:accent2>
        <a:srgbClr val="FFA701"/>
      </a:accent2>
      <a:accent3>
        <a:srgbClr val="487629"/>
      </a:accent3>
      <a:accent4>
        <a:srgbClr val="90BF49"/>
      </a:accent4>
      <a:accent5>
        <a:srgbClr val="F18A00"/>
      </a:accent5>
      <a:accent6>
        <a:srgbClr val="E7E6E6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h American Heritage Month_Win32_JC_SL_v3" id="{052E7C4F-5666-46F9-8570-A41CD646D6ED}" vid="{C61524F8-A95A-4D9D-91CE-A1A473CEC11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569EAA-BB78-4E44-AC8A-A498FF9EE5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8790B1-FC4B-4DAC-835B-3ECE0F87E01F}">
  <ds:schemaRefs>
    <ds:schemaRef ds:uri="http://purl.org/dc/dcmitype/"/>
    <ds:schemaRef ds:uri="http://purl.org/dc/elements/1.1/"/>
    <ds:schemaRef ds:uri="230e9df3-be65-4c73-a93b-d1236ebd677e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71af3243-3dd4-4a8d-8c0d-dd76da1f02a5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E4CD556-5EC4-4BCF-B082-619EFABCAB8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Irish American Heritage Month presentation</Template>
  <TotalTime>185</TotalTime>
  <Words>287</Words>
  <Application>Microsoft Office PowerPoint</Application>
  <PresentationFormat>Widescreen</PresentationFormat>
  <Paragraphs>46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Office Theme</vt:lpstr>
      <vt:lpstr>E- Commerce  Database System</vt:lpstr>
      <vt:lpstr>Outline</vt:lpstr>
      <vt:lpstr>Introduction?  </vt:lpstr>
      <vt:lpstr>Topic/Problem Statement?   </vt:lpstr>
      <vt:lpstr>                      SQL  Query? </vt:lpstr>
      <vt:lpstr>Explanation </vt:lpstr>
      <vt:lpstr>Relational Algebra</vt:lpstr>
      <vt:lpstr>Schema Diagram</vt:lpstr>
      <vt:lpstr>Conclusion</vt:lpstr>
      <vt:lpstr>Questions &amp;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promod das</dc:creator>
  <cp:keywords/>
  <dc:description/>
  <cp:lastModifiedBy>promod das</cp:lastModifiedBy>
  <cp:revision>1</cp:revision>
  <cp:lastPrinted>2024-11-21T19:45:04Z</cp:lastPrinted>
  <dcterms:created xsi:type="dcterms:W3CDTF">2024-11-21T16:41:31Z</dcterms:created>
  <dcterms:modified xsi:type="dcterms:W3CDTF">2024-11-21T19:47:19Z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