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70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9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08995-4845-4646-BC35-B1ACEAD9ABBE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B008A-9A7E-40C0-982F-89FA3F706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7097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08995-4845-4646-BC35-B1ACEAD9ABBE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B008A-9A7E-40C0-982F-89FA3F706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657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08995-4845-4646-BC35-B1ACEAD9ABBE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B008A-9A7E-40C0-982F-89FA3F706D22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03802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08995-4845-4646-BC35-B1ACEAD9ABBE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B008A-9A7E-40C0-982F-89FA3F706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1352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08995-4845-4646-BC35-B1ACEAD9ABBE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B008A-9A7E-40C0-982F-89FA3F706D22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579992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08995-4845-4646-BC35-B1ACEAD9ABBE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B008A-9A7E-40C0-982F-89FA3F706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6150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08995-4845-4646-BC35-B1ACEAD9ABBE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B008A-9A7E-40C0-982F-89FA3F706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4954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08995-4845-4646-BC35-B1ACEAD9ABBE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B008A-9A7E-40C0-982F-89FA3F706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749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08995-4845-4646-BC35-B1ACEAD9ABBE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B008A-9A7E-40C0-982F-89FA3F706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9014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08995-4845-4646-BC35-B1ACEAD9ABBE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B008A-9A7E-40C0-982F-89FA3F706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934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08995-4845-4646-BC35-B1ACEAD9ABBE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B008A-9A7E-40C0-982F-89FA3F706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57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08995-4845-4646-BC35-B1ACEAD9ABBE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B008A-9A7E-40C0-982F-89FA3F706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474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08995-4845-4646-BC35-B1ACEAD9ABBE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B008A-9A7E-40C0-982F-89FA3F706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853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08995-4845-4646-BC35-B1ACEAD9ABBE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B008A-9A7E-40C0-982F-89FA3F706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911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08995-4845-4646-BC35-B1ACEAD9ABBE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B008A-9A7E-40C0-982F-89FA3F706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630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208995-4845-4646-BC35-B1ACEAD9ABBE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8B008A-9A7E-40C0-982F-89FA3F706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3782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08995-4845-4646-BC35-B1ACEAD9ABBE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C8B008A-9A7E-40C0-982F-89FA3F706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679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		Introduction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0423" y="1524687"/>
            <a:ext cx="8596668" cy="3880773"/>
          </a:xfrm>
        </p:spPr>
        <p:txBody>
          <a:bodyPr>
            <a:normAutofit lnSpcReduction="10000"/>
          </a:bodyPr>
          <a:lstStyle/>
          <a:p>
            <a:r>
              <a:rPr lang="en-US" sz="2400" b="1" dirty="0" smtClean="0"/>
              <a:t>Project </a:t>
            </a:r>
            <a:r>
              <a:rPr lang="en-US" sz="2400" b="1" dirty="0" err="1" smtClean="0"/>
              <a:t>Titile</a:t>
            </a:r>
            <a:r>
              <a:rPr lang="en-US" sz="2400" b="1" dirty="0" smtClean="0"/>
              <a:t>: </a:t>
            </a:r>
            <a:r>
              <a:rPr lang="en-US" sz="2400" dirty="0" smtClean="0"/>
              <a:t>Password Authentication System</a:t>
            </a:r>
          </a:p>
          <a:p>
            <a:endParaRPr lang="en-US" dirty="0" smtClean="0"/>
          </a:p>
          <a:p>
            <a:pPr lvl="6"/>
            <a:r>
              <a:rPr lang="en-US" sz="1800" b="1" dirty="0" smtClean="0"/>
              <a:t>Team Members</a:t>
            </a:r>
          </a:p>
          <a:p>
            <a:pPr lvl="6"/>
            <a:endParaRPr lang="en-US" sz="1800" b="1" dirty="0"/>
          </a:p>
          <a:p>
            <a:pPr lvl="3"/>
            <a:r>
              <a:rPr lang="en-US" sz="1500" dirty="0" err="1" smtClean="0"/>
              <a:t>Name:Promod</a:t>
            </a:r>
            <a:r>
              <a:rPr lang="en-US" sz="1500" dirty="0" smtClean="0"/>
              <a:t> </a:t>
            </a:r>
            <a:r>
              <a:rPr lang="en-US" sz="1500" dirty="0" err="1" smtClean="0"/>
              <a:t>Chondro</a:t>
            </a:r>
            <a:r>
              <a:rPr lang="en-US" sz="1500" dirty="0" smtClean="0"/>
              <a:t> Das		</a:t>
            </a:r>
            <a:r>
              <a:rPr lang="en-US" sz="1500" dirty="0" err="1" smtClean="0"/>
              <a:t>Name:Chinmoy</a:t>
            </a:r>
            <a:r>
              <a:rPr lang="en-US" sz="1500" dirty="0" smtClean="0"/>
              <a:t> </a:t>
            </a:r>
            <a:r>
              <a:rPr lang="en-US" sz="1500" dirty="0" err="1" smtClean="0"/>
              <a:t>Debnath</a:t>
            </a:r>
            <a:endParaRPr lang="en-US" sz="1500" dirty="0" smtClean="0"/>
          </a:p>
          <a:p>
            <a:pPr lvl="3"/>
            <a:r>
              <a:rPr lang="en-US" sz="1500" dirty="0" smtClean="0"/>
              <a:t>Id: 231002005				id: 231902029</a:t>
            </a:r>
          </a:p>
          <a:p>
            <a:pPr lvl="3"/>
            <a:r>
              <a:rPr lang="en-US" sz="1500" dirty="0" err="1" smtClean="0"/>
              <a:t>Dept</a:t>
            </a:r>
            <a:r>
              <a:rPr lang="en-US" sz="1500" dirty="0" smtClean="0"/>
              <a:t>: CSE					</a:t>
            </a:r>
            <a:r>
              <a:rPr lang="en-US" sz="1500" dirty="0" err="1" smtClean="0"/>
              <a:t>Dept</a:t>
            </a:r>
            <a:r>
              <a:rPr lang="en-US" sz="1500" dirty="0" smtClean="0"/>
              <a:t>: CSE</a:t>
            </a:r>
          </a:p>
          <a:p>
            <a:pPr marL="2743200" lvl="6" indent="0">
              <a:buNone/>
            </a:pPr>
            <a:endParaRPr lang="en-US" sz="1800" b="1" dirty="0" smtClean="0"/>
          </a:p>
          <a:p>
            <a:pPr marL="2743200" lvl="6" indent="0">
              <a:buNone/>
            </a:pPr>
            <a:r>
              <a:rPr lang="en-US" sz="1800" b="1" dirty="0" smtClean="0"/>
              <a:t>   Submitted to:</a:t>
            </a:r>
          </a:p>
          <a:p>
            <a:pPr marL="2743200" lvl="6" indent="0">
              <a:buNone/>
            </a:pPr>
            <a:r>
              <a:rPr lang="en-US" sz="1800" b="1" dirty="0"/>
              <a:t> </a:t>
            </a:r>
            <a:r>
              <a:rPr lang="en-US" sz="1800" b="1" dirty="0" smtClean="0"/>
              <a:t>  Md. </a:t>
            </a:r>
            <a:r>
              <a:rPr lang="en-US" sz="1800" b="1" dirty="0" err="1" smtClean="0"/>
              <a:t>Romzan</a:t>
            </a:r>
            <a:r>
              <a:rPr lang="en-US" sz="1800" b="1" dirty="0" smtClean="0"/>
              <a:t> </a:t>
            </a:r>
            <a:r>
              <a:rPr lang="en-US" sz="1800" b="1" dirty="0" err="1" smtClean="0"/>
              <a:t>Alom</a:t>
            </a:r>
            <a:endParaRPr lang="en-US" sz="1800" b="1" dirty="0" smtClean="0"/>
          </a:p>
        </p:txBody>
      </p:sp>
    </p:spTree>
    <p:extLst>
      <p:ext uri="{BB962C8B-B14F-4D97-AF65-F5344CB8AC3E}">
        <p14:creationId xmlns:p14="http://schemas.microsoft.com/office/powerpoint/2010/main" val="21906662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Sample Output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371"/>
          <a:stretch/>
        </p:blipFill>
        <p:spPr>
          <a:xfrm>
            <a:off x="1523817" y="1765477"/>
            <a:ext cx="6903701" cy="3517723"/>
          </a:xfrm>
        </p:spPr>
      </p:pic>
    </p:spTree>
    <p:extLst>
      <p:ext uri="{BB962C8B-B14F-4D97-AF65-F5344CB8AC3E}">
        <p14:creationId xmlns:p14="http://schemas.microsoft.com/office/powerpoint/2010/main" val="42513741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Challenges Faced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 </a:t>
            </a:r>
            <a:r>
              <a:rPr lang="en-US" dirty="0"/>
              <a:t>built-in string handling (manual comparisons</a:t>
            </a:r>
            <a:r>
              <a:rPr lang="en-US" dirty="0" smtClean="0"/>
              <a:t>)</a:t>
            </a:r>
          </a:p>
          <a:p>
            <a:endParaRPr lang="en-US" dirty="0"/>
          </a:p>
          <a:p>
            <a:r>
              <a:rPr lang="en-US" dirty="0"/>
              <a:t>Managing character input and </a:t>
            </a:r>
            <a:r>
              <a:rPr lang="en-US" dirty="0" smtClean="0"/>
              <a:t>masking</a:t>
            </a:r>
          </a:p>
          <a:p>
            <a:endParaRPr lang="en-US" dirty="0"/>
          </a:p>
          <a:p>
            <a:r>
              <a:rPr lang="en-US" dirty="0"/>
              <a:t>Limited debugging tools in assembly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5554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Future </a:t>
            </a:r>
            <a:r>
              <a:rPr lang="en-US" altLang="en-US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Improvements</a:t>
            </a: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/>
            </a:r>
            <a:b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</a:b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016001" y="2412914"/>
            <a:ext cx="8748888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Store credentials externally (e.g., in a file)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larger database and integrate this authentication</a:t>
            </a:r>
            <a:r>
              <a:rPr kumimoji="0" lang="en-US" altLang="en-US" sz="1800" b="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sytem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with that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 encryption for password storage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 logout or session control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 user registration support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974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Successfully </a:t>
            </a:r>
            <a:r>
              <a:rPr lang="en-US" b="1" dirty="0"/>
              <a:t>implemented a secure login system using 8086 Assembly language.</a:t>
            </a:r>
          </a:p>
          <a:p>
            <a:endParaRPr lang="en-US" b="1" dirty="0" smtClean="0"/>
          </a:p>
          <a:p>
            <a:r>
              <a:rPr lang="en-US" b="1" dirty="0" smtClean="0"/>
              <a:t>Demonstrated </a:t>
            </a:r>
            <a:r>
              <a:rPr lang="en-US" b="1" dirty="0"/>
              <a:t>the power of low-level programming by handling user input, string comparisons, and password masking</a:t>
            </a:r>
            <a:r>
              <a:rPr lang="en-US" b="1" dirty="0" smtClean="0"/>
              <a:t>.</a:t>
            </a:r>
          </a:p>
          <a:p>
            <a:endParaRPr lang="en-US" b="1" dirty="0"/>
          </a:p>
          <a:p>
            <a:r>
              <a:rPr lang="en-US" b="1" dirty="0"/>
              <a:t>Achieved login attempt control with a limit of 3 retries, enhancing security</a:t>
            </a:r>
            <a:r>
              <a:rPr lang="en-US" b="1" dirty="0" smtClean="0"/>
              <a:t>.</a:t>
            </a:r>
          </a:p>
          <a:p>
            <a:endParaRPr lang="en-US" b="1" dirty="0"/>
          </a:p>
          <a:p>
            <a:r>
              <a:rPr lang="en-US" b="1" dirty="0"/>
              <a:t>Gained insights into manual memory management, interrupt-based </a:t>
            </a:r>
            <a:r>
              <a:rPr lang="en-US" b="1" dirty="0" smtClean="0"/>
              <a:t>I/O.</a:t>
            </a:r>
          </a:p>
          <a:p>
            <a:endParaRPr lang="en-US" b="1" dirty="0"/>
          </a:p>
          <a:p>
            <a:r>
              <a:rPr lang="en-US" b="1" dirty="0"/>
              <a:t>The project highlights the importance of optimizing performance and security in low-level applications.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851998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				</a:t>
            </a:r>
            <a:r>
              <a:rPr lang="en-US" dirty="0"/>
              <a:t>	</a:t>
            </a:r>
            <a:r>
              <a:rPr lang="en-US" b="1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Feel Free to ask questions</a:t>
            </a:r>
            <a:endParaRPr lang="en-US" dirty="0"/>
          </a:p>
        </p:txBody>
      </p:sp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93" b="16393"/>
          <a:stretch>
            <a:fillRect/>
          </a:stretch>
        </p:blipFill>
        <p:spPr/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				</a:t>
            </a:r>
            <a:endParaRPr lang="en-US" sz="3200" b="1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114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Implement </a:t>
            </a:r>
            <a:r>
              <a:rPr lang="en-US" dirty="0"/>
              <a:t>a basic authentication system using 8086 Assembly that validates username and password.</a:t>
            </a:r>
          </a:p>
          <a:p>
            <a:endParaRPr lang="en-US" dirty="0"/>
          </a:p>
          <a:p>
            <a:r>
              <a:rPr lang="en-US" dirty="0"/>
              <a:t>Demonstrate the use of DOS interrupts (INT 21h) for handling string output, character input, and program control.</a:t>
            </a:r>
          </a:p>
          <a:p>
            <a:endParaRPr lang="en-US" dirty="0"/>
          </a:p>
          <a:p>
            <a:r>
              <a:rPr lang="en-US" dirty="0"/>
              <a:t>Develop subroutines for input reading and string comparison to mimic secure login functionality.</a:t>
            </a:r>
          </a:p>
          <a:p>
            <a:endParaRPr lang="en-US" dirty="0"/>
          </a:p>
          <a:p>
            <a:r>
              <a:rPr lang="en-US" dirty="0"/>
              <a:t>Enforce login security with limited attempts and provide user feedback through message prompts.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153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Concepts Used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578" y="1731611"/>
            <a:ext cx="8596668" cy="4612745"/>
          </a:xfrm>
        </p:spPr>
        <p:txBody>
          <a:bodyPr>
            <a:normAutofit/>
          </a:bodyPr>
          <a:lstStyle/>
          <a:p>
            <a:r>
              <a:rPr lang="en-US" dirty="0" smtClean="0"/>
              <a:t>8086 </a:t>
            </a:r>
            <a:r>
              <a:rPr lang="en-US" dirty="0"/>
              <a:t>Assembly Language Programming</a:t>
            </a:r>
          </a:p>
          <a:p>
            <a:r>
              <a:rPr lang="en-US" dirty="0"/>
              <a:t>Understanding and applying low-level instructions and syntax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String Handling and Comparison</a:t>
            </a:r>
          </a:p>
          <a:p>
            <a:r>
              <a:rPr lang="en-US" dirty="0"/>
              <a:t>Manual character-by-character comparison using registers and loops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User Input Processing</a:t>
            </a:r>
          </a:p>
          <a:p>
            <a:r>
              <a:rPr lang="en-US" dirty="0"/>
              <a:t>Reading keyboard input using INT 21h, storing and managing input strings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Replacing </a:t>
            </a:r>
            <a:r>
              <a:rPr lang="en-US" dirty="0"/>
              <a:t>typed characters with asterisks (*) during password entry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Conditional and Loop Control</a:t>
            </a:r>
          </a:p>
          <a:p>
            <a:r>
              <a:rPr lang="en-US" dirty="0"/>
              <a:t>Using CMP, JE, </a:t>
            </a:r>
            <a:r>
              <a:rPr lang="en-US" dirty="0" smtClean="0"/>
              <a:t>JNE </a:t>
            </a:r>
            <a:r>
              <a:rPr lang="en-US" dirty="0"/>
              <a:t>and loops to manage login attempts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 smtClean="0"/>
              <a:t>Leveraging </a:t>
            </a:r>
            <a:r>
              <a:rPr lang="en-US" dirty="0"/>
              <a:t>DOS interrupts for displaying messages, reading input, and exiting the program.</a:t>
            </a:r>
          </a:p>
        </p:txBody>
      </p:sp>
    </p:spTree>
    <p:extLst>
      <p:ext uri="{BB962C8B-B14F-4D97-AF65-F5344CB8AC3E}">
        <p14:creationId xmlns:p14="http://schemas.microsoft.com/office/powerpoint/2010/main" val="3427625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Features of the Program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/>
            </a:r>
            <a:b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100" dirty="0" smtClean="0">
                <a:solidFill>
                  <a:schemeClr val="tx1"/>
                </a:solidFill>
                <a:latin typeface="Arial" panose="020B0604020202020204" pitchFamily="34" charset="0"/>
              </a:rPr>
              <a:t>Displays </a:t>
            </a:r>
            <a:r>
              <a:rPr lang="en-US" altLang="en-US" sz="2100" dirty="0">
                <a:solidFill>
                  <a:schemeClr val="tx1"/>
                </a:solidFill>
                <a:latin typeface="Arial" panose="020B0604020202020204" pitchFamily="34" charset="0"/>
              </a:rPr>
              <a:t>welcome </a:t>
            </a:r>
            <a:r>
              <a:rPr lang="en-US" altLang="en-US" sz="2100" dirty="0" smtClean="0">
                <a:solidFill>
                  <a:schemeClr val="tx1"/>
                </a:solidFill>
                <a:latin typeface="Arial" panose="020B0604020202020204" pitchFamily="34" charset="0"/>
              </a:rPr>
              <a:t>message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100" dirty="0">
                <a:solidFill>
                  <a:schemeClr val="tx1"/>
                </a:solidFill>
                <a:latin typeface="Arial" panose="020B0604020202020204" pitchFamily="34" charset="0"/>
              </a:rPr>
              <a:t>Asks for username and </a:t>
            </a:r>
            <a:r>
              <a:rPr lang="en-US" altLang="en-US" sz="2100" dirty="0" smtClean="0">
                <a:solidFill>
                  <a:schemeClr val="tx1"/>
                </a:solidFill>
                <a:latin typeface="Arial" panose="020B0604020202020204" pitchFamily="34" charset="0"/>
              </a:rPr>
              <a:t>password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sz="21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100" dirty="0">
                <a:solidFill>
                  <a:schemeClr val="tx1"/>
                </a:solidFill>
                <a:latin typeface="Arial" panose="020B0604020202020204" pitchFamily="34" charset="0"/>
              </a:rPr>
              <a:t>Compares with hardcoded </a:t>
            </a:r>
            <a:r>
              <a:rPr lang="en-US" altLang="en-US" sz="2100" dirty="0" smtClean="0">
                <a:solidFill>
                  <a:schemeClr val="tx1"/>
                </a:solidFill>
                <a:latin typeface="Arial" panose="020B0604020202020204" pitchFamily="34" charset="0"/>
              </a:rPr>
              <a:t>credentials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1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100" dirty="0">
                <a:solidFill>
                  <a:schemeClr val="tx1"/>
                </a:solidFill>
                <a:latin typeface="Arial" panose="020B0604020202020204" pitchFamily="34" charset="0"/>
              </a:rPr>
              <a:t>Masks password input with </a:t>
            </a:r>
            <a:r>
              <a:rPr lang="en-US" altLang="en-US" sz="2100" dirty="0" smtClean="0">
                <a:solidFill>
                  <a:schemeClr val="tx1"/>
                </a:solidFill>
                <a:latin typeface="Arial Unicode MS" panose="020B0604020202020204" pitchFamily="34" charset="-128"/>
              </a:rPr>
              <a:t>*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sz="2100" dirty="0">
              <a:solidFill>
                <a:schemeClr val="tx1"/>
              </a:solidFill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100" dirty="0">
                <a:solidFill>
                  <a:schemeClr val="tx1"/>
                </a:solidFill>
                <a:latin typeface="Arial" panose="020B0604020202020204" pitchFamily="34" charset="0"/>
              </a:rPr>
              <a:t>Allows 3 login </a:t>
            </a:r>
            <a:r>
              <a:rPr lang="en-US" altLang="en-US" sz="2100" dirty="0" smtClean="0">
                <a:solidFill>
                  <a:schemeClr val="tx1"/>
                </a:solidFill>
                <a:latin typeface="Arial" panose="020B0604020202020204" pitchFamily="34" charset="0"/>
              </a:rPr>
              <a:t>attempts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sz="21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2100" dirty="0">
                <a:solidFill>
                  <a:schemeClr val="tx1"/>
                </a:solidFill>
                <a:latin typeface="Arial" panose="020B0604020202020204" pitchFamily="34" charset="0"/>
              </a:rPr>
              <a:t>Shows access granted/denied messages</a:t>
            </a:r>
          </a:p>
          <a:p>
            <a:endParaRPr lang="en-US" altLang="en-US" sz="21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3455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Segments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.data </a:t>
            </a:r>
            <a:r>
              <a:rPr lang="en-US" dirty="0" smtClean="0"/>
              <a:t>Segment 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</a:t>
            </a:r>
            <a:r>
              <a:rPr lang="en-US" dirty="0"/>
              <a:t>Holds messages, credentials, input buffers, and variables.</a:t>
            </a:r>
            <a:endParaRPr lang="en-US" dirty="0" smtClean="0"/>
          </a:p>
          <a:p>
            <a:r>
              <a:rPr lang="en-US" dirty="0"/>
              <a:t>.stack </a:t>
            </a:r>
            <a:r>
              <a:rPr lang="en-US" dirty="0" smtClean="0"/>
              <a:t>Segment:</a:t>
            </a:r>
          </a:p>
          <a:p>
            <a:pPr marL="0" indent="0">
              <a:buNone/>
            </a:pPr>
            <a:r>
              <a:rPr lang="en-US" dirty="0"/>
              <a:t>                        Allocates 100h bytes for function calls and return addresses.</a:t>
            </a:r>
            <a:endParaRPr lang="en-US" dirty="0" smtClean="0"/>
          </a:p>
          <a:p>
            <a:r>
              <a:rPr lang="en-US" dirty="0"/>
              <a:t>.code </a:t>
            </a:r>
            <a:r>
              <a:rPr lang="en-US" dirty="0" smtClean="0"/>
              <a:t>Segment:</a:t>
            </a:r>
          </a:p>
          <a:p>
            <a:pPr marL="1828800" lvl="4" indent="0">
              <a:buNone/>
            </a:pPr>
            <a:r>
              <a:rPr lang="en-US" sz="1800" b="1" dirty="0"/>
              <a:t>Contains main program logic and </a:t>
            </a:r>
            <a:r>
              <a:rPr lang="en-US" sz="1800" b="1" dirty="0" smtClean="0"/>
              <a:t>subroutines</a:t>
            </a:r>
            <a:r>
              <a:rPr lang="en-US" sz="1800" b="1" dirty="0"/>
              <a:t>.</a:t>
            </a:r>
            <a:endParaRPr lang="en-US" dirty="0" smtClean="0"/>
          </a:p>
          <a:p>
            <a:r>
              <a:rPr lang="en-US" dirty="0" smtClean="0"/>
              <a:t>Segment Termination:</a:t>
            </a:r>
          </a:p>
          <a:p>
            <a:pPr marL="1828800" lvl="4" indent="0">
              <a:buNone/>
            </a:pPr>
            <a:r>
              <a:rPr lang="en-US" sz="1800" dirty="0" smtClean="0"/>
              <a:t>The </a:t>
            </a:r>
            <a:r>
              <a:rPr lang="en-US" sz="1800" dirty="0"/>
              <a:t>program ends here.</a:t>
            </a:r>
            <a:endParaRPr lang="en-US" sz="1800" b="1" dirty="0" smtClean="0"/>
          </a:p>
          <a:p>
            <a:pPr marL="1828800" lvl="4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3218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Input Handling</a:t>
            </a: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/>
            </a:r>
            <a:b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</a:b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17601" y="2157482"/>
            <a:ext cx="7348984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Subroutine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read_input_username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Takes user input character by character until Enter (ASCII 13)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Subroutine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read_input_password</a:t>
            </a: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 Unicode MS" panose="020B0604020202020204" pitchFamily="34" charset="-128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Same as username, but prints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*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instead of actual character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51972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Comparison Logic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769197" y="2134430"/>
            <a:ext cx="9138536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Subroutine:</a:t>
            </a: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dirty="0" err="1" smtClean="0">
                <a:solidFill>
                  <a:schemeClr val="tx1"/>
                </a:solidFill>
                <a:latin typeface="Arial Unicode MS" panose="020B0604020202020204" pitchFamily="34" charset="-128"/>
              </a:rPr>
              <a:t>compare_strings</a:t>
            </a:r>
            <a:endParaRPr lang="en-US" altLang="en-US" dirty="0" smtClean="0">
              <a:solidFill>
                <a:schemeClr val="tx1"/>
              </a:solidFill>
              <a:latin typeface="Arial Unicode MS" panose="020B0604020202020204" pitchFamily="34" charset="-128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b="1" dirty="0">
              <a:solidFill>
                <a:schemeClr val="tx1"/>
              </a:solidFill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</a:rPr>
              <a:t>             Compares 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byte-by-byte until end marker </a:t>
            </a: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</a:rPr>
              <a:t>(</a:t>
            </a:r>
            <a:r>
              <a:rPr lang="en-US" altLang="en-US" dirty="0" smtClean="0">
                <a:solidFill>
                  <a:schemeClr val="tx1"/>
                </a:solidFill>
                <a:latin typeface="Arial Unicode MS" panose="020B0604020202020204" pitchFamily="34" charset="-128"/>
              </a:rPr>
              <a:t>$</a:t>
            </a:r>
            <a:r>
              <a:rPr lang="en-US" altLang="en-US" dirty="0" smtClean="0">
                <a:solidFill>
                  <a:schemeClr val="tx1"/>
                </a:solidFill>
              </a:rPr>
              <a:t>)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Sets </a:t>
            </a:r>
            <a:r>
              <a:rPr lang="en-US" altLang="en-US" dirty="0">
                <a:solidFill>
                  <a:schemeClr val="tx1"/>
                </a:solidFill>
                <a:latin typeface="Arial Unicode MS" panose="020B0604020202020204" pitchFamily="34" charset="-128"/>
              </a:rPr>
              <a:t>AL = 0</a:t>
            </a:r>
            <a:r>
              <a:rPr lang="en-US" altLang="en-US" dirty="0">
                <a:solidFill>
                  <a:schemeClr val="tx1"/>
                </a:solidFill>
              </a:rPr>
              <a:t> if match, </a:t>
            </a:r>
            <a:r>
              <a:rPr lang="en-US" altLang="en-US" dirty="0">
                <a:solidFill>
                  <a:schemeClr val="tx1"/>
                </a:solidFill>
                <a:latin typeface="Arial Unicode MS" panose="020B0604020202020204" pitchFamily="34" charset="-128"/>
              </a:rPr>
              <a:t>1</a:t>
            </a:r>
            <a:r>
              <a:rPr lang="en-US" altLang="en-US" dirty="0">
                <a:solidFill>
                  <a:schemeClr val="tx1"/>
                </a:solidFill>
              </a:rPr>
              <a:t> if </a:t>
            </a:r>
            <a:r>
              <a:rPr lang="en-US" altLang="en-US" dirty="0" smtClean="0">
                <a:solidFill>
                  <a:schemeClr val="tx1"/>
                </a:solidFill>
              </a:rPr>
              <a:t>not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 smtClean="0">
                <a:solidFill>
                  <a:schemeClr val="tx1"/>
                </a:solidFill>
                <a:latin typeface="Arial" panose="020B0604020202020204" pitchFamily="34" charset="0"/>
              </a:rPr>
              <a:t>             Essential 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for validating credentials</a:t>
            </a:r>
          </a:p>
        </p:txBody>
      </p:sp>
    </p:spTree>
    <p:extLst>
      <p:ext uri="{BB962C8B-B14F-4D97-AF65-F5344CB8AC3E}">
        <p14:creationId xmlns:p14="http://schemas.microsoft.com/office/powerpoint/2010/main" val="3020930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Program Flow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77334" y="1546578"/>
            <a:ext cx="8596668" cy="519288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START</a:t>
            </a:r>
          </a:p>
          <a:p>
            <a:r>
              <a:rPr lang="en-US" dirty="0"/>
              <a:t>  ↓</a:t>
            </a:r>
          </a:p>
          <a:p>
            <a:r>
              <a:rPr lang="en-US" dirty="0"/>
              <a:t>Display Welcome</a:t>
            </a:r>
          </a:p>
          <a:p>
            <a:r>
              <a:rPr lang="en-US" dirty="0"/>
              <a:t>  ↓</a:t>
            </a:r>
          </a:p>
          <a:p>
            <a:r>
              <a:rPr lang="en-US" dirty="0" err="1"/>
              <a:t>login_attempt</a:t>
            </a:r>
            <a:r>
              <a:rPr lang="en-US" dirty="0"/>
              <a:t> Loop:</a:t>
            </a:r>
          </a:p>
          <a:p>
            <a:r>
              <a:rPr lang="en-US" dirty="0"/>
              <a:t>  ↓</a:t>
            </a:r>
          </a:p>
          <a:p>
            <a:r>
              <a:rPr lang="en-US" dirty="0"/>
              <a:t>Check Attempts Left</a:t>
            </a:r>
          </a:p>
          <a:p>
            <a:r>
              <a:rPr lang="en-US" dirty="0"/>
              <a:t>  ↓</a:t>
            </a:r>
          </a:p>
          <a:p>
            <a:r>
              <a:rPr lang="en-US" dirty="0"/>
              <a:t>Ask Username → Ask Password</a:t>
            </a:r>
          </a:p>
          <a:p>
            <a:r>
              <a:rPr lang="en-US" dirty="0"/>
              <a:t>  ↓</a:t>
            </a:r>
          </a:p>
          <a:p>
            <a:r>
              <a:rPr lang="en-US" dirty="0"/>
              <a:t>Compare Credentials</a:t>
            </a:r>
          </a:p>
          <a:p>
            <a:r>
              <a:rPr lang="en-US" dirty="0"/>
              <a:t>  ↓</a:t>
            </a:r>
          </a:p>
          <a:p>
            <a:r>
              <a:rPr lang="en-US" dirty="0"/>
              <a:t>  ├──✓ Access Granted → END</a:t>
            </a:r>
          </a:p>
          <a:p>
            <a:r>
              <a:rPr lang="en-US" dirty="0"/>
              <a:t>  └──✗ Access Denied → Decrease Attempts → Repeat</a:t>
            </a:r>
          </a:p>
          <a:p>
            <a:r>
              <a:rPr lang="en-US" dirty="0"/>
              <a:t>  ↓</a:t>
            </a:r>
          </a:p>
          <a:p>
            <a:r>
              <a:rPr lang="en-US" dirty="0"/>
              <a:t>Attempts = 0 → Lockout → END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327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Interrupts Used</a:t>
            </a: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/>
            </a:r>
            <a:b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</a:b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467556" y="1653817"/>
            <a:ext cx="5140318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</a:t>
            </a:r>
            <a:r>
              <a:rPr kumimoji="0" lang="en-US" altLang="en-US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int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21h</a:t>
            </a:r>
            <a:r>
              <a:rPr kumimoji="0" lang="en-US" altLang="en-US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for: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AH=09h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Display strings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AH=01h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Read input character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AH=02h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Print character (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*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for password)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AH=4Ch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: Exit program</a:t>
            </a:r>
            <a:endParaRPr kumimoji="0" lang="en-US" alt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758929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80</TotalTime>
  <Words>508</Words>
  <Application>Microsoft Office PowerPoint</Application>
  <PresentationFormat>Widescreen</PresentationFormat>
  <Paragraphs>124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 Unicode MS</vt:lpstr>
      <vt:lpstr>Arial</vt:lpstr>
      <vt:lpstr>Trebuchet MS</vt:lpstr>
      <vt:lpstr>Wingdings 3</vt:lpstr>
      <vt:lpstr>Facet</vt:lpstr>
      <vt:lpstr>     Introduction </vt:lpstr>
      <vt:lpstr>Objectives </vt:lpstr>
      <vt:lpstr>Concepts Used </vt:lpstr>
      <vt:lpstr>Features of the Program </vt:lpstr>
      <vt:lpstr>Memory Segments</vt:lpstr>
      <vt:lpstr>Input Handling </vt:lpstr>
      <vt:lpstr>String Comparison Logic</vt:lpstr>
      <vt:lpstr>Program Flow</vt:lpstr>
      <vt:lpstr>Interrupts Used </vt:lpstr>
      <vt:lpstr>Sample Output</vt:lpstr>
      <vt:lpstr>Challenges Faced </vt:lpstr>
      <vt:lpstr>Future Improvements </vt:lpstr>
      <vt:lpstr>Conclusion </vt:lpstr>
      <vt:lpstr>     Feel Free to ask questions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Microsoft account</dc:creator>
  <cp:lastModifiedBy>Microsoft account</cp:lastModifiedBy>
  <cp:revision>8</cp:revision>
  <dcterms:created xsi:type="dcterms:W3CDTF">2025-05-11T14:45:42Z</dcterms:created>
  <dcterms:modified xsi:type="dcterms:W3CDTF">2025-05-11T16:06:03Z</dcterms:modified>
</cp:coreProperties>
</file>