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6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FEFA8-C85B-4728-8233-35B1A3980BB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56E54-CD4E-4ABE-8FC0-147AA5A37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7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6E54-CD4E-4ABE-8FC0-147AA5A373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2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6E54-CD4E-4ABE-8FC0-147AA5A373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25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6E54-CD4E-4ABE-8FC0-147AA5A373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2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6E54-CD4E-4ABE-8FC0-147AA5A373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2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6E54-CD4E-4ABE-8FC0-147AA5A373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2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471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Front End 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Scaffolding And Compiling Assets 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71550"/>
            <a:ext cx="6811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For using front end package like react , </a:t>
            </a:r>
            <a:r>
              <a:rPr lang="en-US" sz="2400" dirty="0" err="1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vue</a:t>
            </a:r>
            <a:r>
              <a:rPr lang="en-US" sz="2400" dirty="0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 , bootstrap with node.</a:t>
            </a:r>
          </a:p>
          <a:p>
            <a:r>
              <a:rPr lang="en-US" sz="2400" dirty="0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For linking </a:t>
            </a:r>
            <a:r>
              <a:rPr lang="en-US" sz="2400" b="1" dirty="0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npm</a:t>
            </a:r>
            <a:r>
              <a:rPr lang="en-US" sz="2400" dirty="0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 packages inside laravel application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038350"/>
            <a:ext cx="2670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Bootstrap Scafolding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React Scafolding </a:t>
            </a:r>
          </a:p>
          <a:p>
            <a:endParaRPr lang="en-US" sz="2400" dirty="0" smtClean="0">
              <a:latin typeface="Bahnschrift Light Condensed" pitchFamily="34" charset="0"/>
              <a:ea typeface="Roboto" pitchFamily="2" charset="0"/>
              <a:cs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2408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Front End 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Scaffolding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7155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Bootstrap scaffolding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354" y="1733550"/>
            <a:ext cx="29322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composer require </a:t>
            </a:r>
            <a:r>
              <a:rPr lang="en-US" b="1" dirty="0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laravel/</a:t>
            </a:r>
            <a:r>
              <a:rPr lang="en-US" b="1" dirty="0" err="1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ui</a:t>
            </a:r>
            <a:endParaRPr lang="en-US" b="1" dirty="0" smtClean="0">
              <a:latin typeface="Bahnschrift Light Condensed" pitchFamily="34" charset="0"/>
              <a:ea typeface="Roboto" pitchFamily="2" charset="0"/>
              <a:cs typeface="Roboto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php artisan ui bootstrap </a:t>
            </a:r>
            <a:r>
              <a:rPr lang="en-US" b="1" dirty="0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–auth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npm </a:t>
            </a:r>
            <a:r>
              <a:rPr lang="en-US" b="1" dirty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install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npm run dev</a:t>
            </a:r>
          </a:p>
        </p:txBody>
      </p:sp>
    </p:spTree>
    <p:extLst>
      <p:ext uri="{BB962C8B-B14F-4D97-AF65-F5344CB8AC3E}">
        <p14:creationId xmlns:p14="http://schemas.microsoft.com/office/powerpoint/2010/main" val="28847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2408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Front End 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Scaffolding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71550"/>
            <a:ext cx="276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Working With Stylesheets</a:t>
            </a:r>
            <a:endParaRPr lang="en-US" sz="2400" dirty="0" smtClean="0">
              <a:latin typeface="Bahnschrift Light Condensed" pitchFamily="34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5354" y="173355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SASS / SCSS</a:t>
            </a:r>
          </a:p>
        </p:txBody>
      </p:sp>
    </p:spTree>
    <p:extLst>
      <p:ext uri="{BB962C8B-B14F-4D97-AF65-F5344CB8AC3E}">
        <p14:creationId xmlns:p14="http://schemas.microsoft.com/office/powerpoint/2010/main" val="399686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2408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Front End 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Scaffolding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71550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React Scafolding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573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composer require laravel/ui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php artisan ui </a:t>
            </a:r>
            <a:r>
              <a:rPr lang="en-US" b="1" dirty="0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react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npm </a:t>
            </a:r>
            <a:r>
              <a:rPr lang="en-US" b="1" dirty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install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npm </a:t>
            </a:r>
            <a:r>
              <a:rPr lang="en-US" b="1" dirty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run dev</a:t>
            </a:r>
          </a:p>
        </p:txBody>
      </p:sp>
    </p:spTree>
    <p:extLst>
      <p:ext uri="{BB962C8B-B14F-4D97-AF65-F5344CB8AC3E}">
        <p14:creationId xmlns:p14="http://schemas.microsoft.com/office/powerpoint/2010/main" val="381724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2408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Front End 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Scaffolding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71550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React Scaf</a:t>
            </a:r>
            <a:r>
              <a:rPr lang="en-US" sz="2400" dirty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f</a:t>
            </a:r>
            <a:r>
              <a:rPr lang="en-US" sz="2400" dirty="0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olding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573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React </a:t>
            </a:r>
            <a:r>
              <a:rPr lang="en-US" b="1" dirty="0" err="1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BootStrap</a:t>
            </a:r>
            <a:endParaRPr lang="en-US" b="1" dirty="0">
              <a:latin typeface="Bahnschrift Light Condensed" pitchFamily="34" charset="0"/>
              <a:ea typeface="Roboto" pitchFamily="2" charset="0"/>
              <a:cs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2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2408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Front End 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Scaffolding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71550"/>
            <a:ext cx="4487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Complete Laravel + React Boiler Plate </a:t>
            </a:r>
          </a:p>
          <a:p>
            <a:r>
              <a:rPr lang="en-US" sz="2400" dirty="0" smtClean="0">
                <a:latin typeface="Bahnschrift Light Condensed" pitchFamily="34" charset="0"/>
                <a:ea typeface="Roboto" pitchFamily="2" charset="0"/>
                <a:cs typeface="Roboto" pitchFamily="2" charset="0"/>
              </a:rPr>
              <a:t>Complete Laravel + Bootstrap Boiler Plate </a:t>
            </a:r>
          </a:p>
        </p:txBody>
      </p:sp>
    </p:spTree>
    <p:extLst>
      <p:ext uri="{BB962C8B-B14F-4D97-AF65-F5344CB8AC3E}">
        <p14:creationId xmlns:p14="http://schemas.microsoft.com/office/powerpoint/2010/main" val="21330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8656</TotalTime>
  <Words>108</Words>
  <Application>Microsoft Office PowerPoint</Application>
  <PresentationFormat>On-screen Show (16:9)</PresentationFormat>
  <Paragraphs>36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344</cp:revision>
  <dcterms:created xsi:type="dcterms:W3CDTF">2006-08-16T00:00:00Z</dcterms:created>
  <dcterms:modified xsi:type="dcterms:W3CDTF">2020-05-07T03:41:49Z</dcterms:modified>
</cp:coreProperties>
</file>