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6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Montserrat" pitchFamily="50" charset="0"/>
              </a:rPr>
              <a:t>Laravel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 Http Client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71550"/>
            <a:ext cx="2630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What is http client ? </a:t>
            </a:r>
          </a:p>
          <a:p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What is </a:t>
            </a:r>
            <a:r>
              <a:rPr lang="en-US" sz="1600" dirty="0" err="1" smtClean="0">
                <a:latin typeface="Roboto" pitchFamily="2" charset="0"/>
                <a:ea typeface="Roboto" pitchFamily="2" charset="0"/>
                <a:cs typeface="Roboto" pitchFamily="2" charset="0"/>
              </a:rPr>
              <a:t>laravel</a:t>
            </a:r>
            <a:r>
              <a:rPr lang="en-US" sz="16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 http client? </a:t>
            </a:r>
            <a:endParaRPr lang="en-US" sz="1600" dirty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16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Montserrat" pitchFamily="50" charset="0"/>
              </a:rPr>
              <a:t>Laravel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 Http Client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71550"/>
            <a:ext cx="3389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Simple get request</a:t>
            </a:r>
          </a:p>
          <a:p>
            <a:r>
              <a:rPr lang="en-US" sz="1600" dirty="0"/>
              <a:t>use Illuminate\Support\Facades\Http; </a:t>
            </a:r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09" y="1809750"/>
            <a:ext cx="298259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04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Montserrat" pitchFamily="50" charset="0"/>
              </a:rPr>
              <a:t>Laravel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 Http Client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71550"/>
            <a:ext cx="3389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Simple Post  </a:t>
            </a:r>
          </a:p>
          <a:p>
            <a:r>
              <a:rPr lang="en-US" sz="1600" dirty="0" smtClean="0"/>
              <a:t>use </a:t>
            </a:r>
            <a:r>
              <a:rPr lang="en-US" sz="1600" dirty="0"/>
              <a:t>Illuminate\Support\Facades\Http; </a:t>
            </a:r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7350"/>
            <a:ext cx="74390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20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8885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Montserrat" pitchFamily="50" charset="0"/>
              </a:rPr>
              <a:t>Laravel</a:t>
            </a:r>
            <a:r>
              <a:rPr lang="en-US" sz="2400" dirty="0" smtClean="0">
                <a:solidFill>
                  <a:schemeClr val="bg1"/>
                </a:solidFill>
                <a:latin typeface="Montserrat" pitchFamily="50" charset="0"/>
              </a:rPr>
              <a:t> Http Client </a:t>
            </a:r>
            <a:endParaRPr lang="en-US" sz="2400" dirty="0">
              <a:solidFill>
                <a:schemeClr val="bg1"/>
              </a:solidFill>
              <a:latin typeface="Montserrat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71550"/>
            <a:ext cx="1673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JSON Response</a:t>
            </a:r>
          </a:p>
          <a:p>
            <a:r>
              <a:rPr lang="en-US" sz="1600" b="1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POST / GET </a:t>
            </a:r>
          </a:p>
        </p:txBody>
      </p:sp>
    </p:spTree>
    <p:extLst>
      <p:ext uri="{BB962C8B-B14F-4D97-AF65-F5344CB8AC3E}">
        <p14:creationId xmlns:p14="http://schemas.microsoft.com/office/powerpoint/2010/main" val="23039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7236</TotalTime>
  <Words>39</Words>
  <Application>Microsoft Office PowerPoint</Application>
  <PresentationFormat>On-screen Show (16:9)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325</cp:revision>
  <dcterms:created xsi:type="dcterms:W3CDTF">2006-08-16T00:00:00Z</dcterms:created>
  <dcterms:modified xsi:type="dcterms:W3CDTF">2020-05-07T03:43:12Z</dcterms:modified>
</cp:coreProperties>
</file>