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8" y="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FEFA8-C85B-4728-8233-35B1A3980BB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6E54-CD4E-4ABE-8FC0-147AA5A37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350" y="196215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Light Condensed" pitchFamily="34" charset="0"/>
              </a:rPr>
              <a:t>composer require </a:t>
            </a:r>
            <a:r>
              <a:rPr lang="en-US" dirty="0" err="1">
                <a:solidFill>
                  <a:srgbClr val="FF0000"/>
                </a:solidFill>
                <a:latin typeface="Bahnschrift SemiLight Condensed" pitchFamily="34" charset="0"/>
              </a:rPr>
              <a:t>laravel</a:t>
            </a:r>
            <a:r>
              <a:rPr lang="en-US" dirty="0">
                <a:solidFill>
                  <a:srgbClr val="FF0000"/>
                </a:solidFill>
                <a:latin typeface="Bahnschrift SemiLight Condensed" pitchFamily="34" charset="0"/>
              </a:rPr>
              <a:t>/socialite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895350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Bahnschrift SemiLight Condensed" pitchFamily="34" charset="0"/>
              </a:rPr>
              <a:t>Laravel</a:t>
            </a:r>
            <a:r>
              <a:rPr lang="en-US" b="1" dirty="0">
                <a:latin typeface="Bahnschrift SemiLight Condensed" pitchFamily="34" charset="0"/>
              </a:rPr>
              <a:t> </a:t>
            </a:r>
            <a:r>
              <a:rPr lang="en-US" b="1" dirty="0" smtClean="0">
                <a:latin typeface="Bahnschrift SemiLight Condensed" pitchFamily="34" charset="0"/>
              </a:rPr>
              <a:t>Socialite:</a:t>
            </a:r>
          </a:p>
          <a:p>
            <a:r>
              <a:rPr lang="en-US" dirty="0" smtClean="0">
                <a:latin typeface="Bahnschrift SemiLight Condensed" pitchFamily="34" charset="0"/>
              </a:rPr>
              <a:t>A official </a:t>
            </a:r>
            <a:r>
              <a:rPr lang="en-US" dirty="0" err="1" smtClean="0">
                <a:latin typeface="Bahnschrift SemiLight Condensed" pitchFamily="34" charset="0"/>
              </a:rPr>
              <a:t>laravel</a:t>
            </a:r>
            <a:r>
              <a:rPr lang="en-US" dirty="0" smtClean="0">
                <a:latin typeface="Bahnschrift SemiLight Condensed" pitchFamily="34" charset="0"/>
              </a:rPr>
              <a:t> package for social login</a:t>
            </a:r>
            <a:r>
              <a:rPr lang="en-US" dirty="0">
                <a:latin typeface="Bahnschrift SemiLight Condensed" pitchFamily="34" charset="0"/>
              </a:rPr>
              <a:t>. Socialite currently supports authentication </a:t>
            </a:r>
            <a:endParaRPr lang="en-US" dirty="0" smtClean="0">
              <a:latin typeface="Bahnschrift SemiLight Condensed" pitchFamily="34" charset="0"/>
            </a:endParaRPr>
          </a:p>
          <a:p>
            <a:r>
              <a:rPr lang="en-US" dirty="0" smtClean="0">
                <a:latin typeface="Bahnschrift SemiLight Condensed" pitchFamily="34" charset="0"/>
              </a:rPr>
              <a:t>with </a:t>
            </a:r>
            <a:r>
              <a:rPr lang="en-US" dirty="0">
                <a:latin typeface="Bahnschrift SemiLight Condensed" pitchFamily="34" charset="0"/>
              </a:rPr>
              <a:t>Facebook, Twitter, LinkedIn, Google, </a:t>
            </a:r>
            <a:r>
              <a:rPr lang="en-US" dirty="0" err="1">
                <a:latin typeface="Bahnschrift SemiLight Condensed" pitchFamily="34" charset="0"/>
              </a:rPr>
              <a:t>GitHub</a:t>
            </a:r>
            <a:r>
              <a:rPr lang="en-US" dirty="0">
                <a:latin typeface="Bahnschrift SemiLight Condensed" pitchFamily="34" charset="0"/>
              </a:rPr>
              <a:t>, </a:t>
            </a:r>
            <a:r>
              <a:rPr lang="en-US" dirty="0" err="1">
                <a:latin typeface="Bahnschrift SemiLight Condensed" pitchFamily="34" charset="0"/>
              </a:rPr>
              <a:t>GitLab</a:t>
            </a:r>
            <a:r>
              <a:rPr lang="en-US" dirty="0">
                <a:latin typeface="Bahnschrift SemiLight Condensed" pitchFamily="34" charset="0"/>
              </a:rPr>
              <a:t> and </a:t>
            </a:r>
            <a:r>
              <a:rPr lang="en-US" dirty="0" err="1">
                <a:latin typeface="Bahnschrift SemiLight Condensed" pitchFamily="34" charset="0"/>
              </a:rPr>
              <a:t>Bitbucket</a:t>
            </a:r>
            <a:r>
              <a:rPr lang="en-US" dirty="0">
                <a:latin typeface="Bahnschrift SemiLight Condensed" pitchFamily="34" charset="0"/>
              </a:rPr>
              <a:t>.  </a:t>
            </a:r>
            <a:endParaRPr lang="en-US" dirty="0" smtClean="0">
              <a:latin typeface="Bahnschrift SemiLight Condensed" pitchFamily="34" charset="0"/>
            </a:endParaRPr>
          </a:p>
          <a:p>
            <a:endParaRPr lang="en-US" dirty="0"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131" y="907018"/>
            <a:ext cx="15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Stateless Login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76350"/>
            <a:ext cx="506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Socialite::driver</a:t>
            </a:r>
            <a:r>
              <a:rPr lang="en-US" dirty="0" smtClean="0"/>
              <a:t>(‘</a:t>
            </a:r>
            <a:r>
              <a:rPr lang="en-US" dirty="0" err="1" smtClean="0"/>
              <a:t>github</a:t>
            </a:r>
            <a:r>
              <a:rPr lang="en-US" dirty="0" smtClean="0"/>
              <a:t>')-&gt;</a:t>
            </a:r>
            <a:r>
              <a:rPr lang="en-US" dirty="0"/>
              <a:t>stateless()-&gt;user();</a:t>
            </a:r>
          </a:p>
        </p:txBody>
      </p:sp>
    </p:spTree>
    <p:extLst>
      <p:ext uri="{BB962C8B-B14F-4D97-AF65-F5344CB8AC3E}">
        <p14:creationId xmlns:p14="http://schemas.microsoft.com/office/powerpoint/2010/main" val="2257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895350"/>
            <a:ext cx="26052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SemiLight Condensed" pitchFamily="34" charset="0"/>
              </a:rPr>
              <a:t>Create New </a:t>
            </a:r>
            <a:r>
              <a:rPr lang="en-US" b="1" dirty="0" err="1" smtClean="0">
                <a:latin typeface="Bahnschrift SemiLight Condensed" pitchFamily="34" charset="0"/>
              </a:rPr>
              <a:t>GitHub</a:t>
            </a:r>
            <a:r>
              <a:rPr lang="en-US" b="1" dirty="0" smtClean="0">
                <a:latin typeface="Bahnschrift SemiLight Condensed" pitchFamily="34" charset="0"/>
              </a:rPr>
              <a:t> </a:t>
            </a:r>
            <a:r>
              <a:rPr lang="en-US" b="1" dirty="0" err="1" smtClean="0">
                <a:latin typeface="Bahnschrift SemiLight Condensed" pitchFamily="34" charset="0"/>
              </a:rPr>
              <a:t>Auth</a:t>
            </a:r>
            <a:r>
              <a:rPr lang="en-US" b="1" dirty="0" smtClean="0">
                <a:latin typeface="Bahnschrift SemiLight Condensed" pitchFamily="34" charset="0"/>
              </a:rPr>
              <a:t> App</a:t>
            </a:r>
          </a:p>
          <a:p>
            <a:r>
              <a:rPr lang="en-US" b="1" dirty="0">
                <a:latin typeface="Bahnschrift SemiLight Condensed" pitchFamily="34" charset="0"/>
              </a:rPr>
              <a:t>Create New </a:t>
            </a:r>
            <a:r>
              <a:rPr lang="en-US" b="1" dirty="0" smtClean="0">
                <a:latin typeface="Bahnschrift SemiLight Condensed" pitchFamily="34" charset="0"/>
              </a:rPr>
              <a:t>Google </a:t>
            </a:r>
            <a:r>
              <a:rPr lang="en-US" b="1" dirty="0" err="1">
                <a:latin typeface="Bahnschrift SemiLight Condensed" pitchFamily="34" charset="0"/>
              </a:rPr>
              <a:t>Auth</a:t>
            </a:r>
            <a:r>
              <a:rPr lang="en-US" b="1" dirty="0">
                <a:latin typeface="Bahnschrift SemiLight Condensed" pitchFamily="34" charset="0"/>
              </a:rPr>
              <a:t> App</a:t>
            </a:r>
          </a:p>
          <a:p>
            <a:r>
              <a:rPr lang="en-US" b="1" dirty="0">
                <a:latin typeface="Bahnschrift SemiLight Condensed" pitchFamily="34" charset="0"/>
              </a:rPr>
              <a:t>Create New </a:t>
            </a:r>
            <a:r>
              <a:rPr lang="en-US" b="1" dirty="0" smtClean="0">
                <a:latin typeface="Bahnschrift SemiLight Condensed" pitchFamily="34" charset="0"/>
              </a:rPr>
              <a:t>Facebook  </a:t>
            </a:r>
            <a:r>
              <a:rPr lang="en-US" b="1" dirty="0" err="1">
                <a:latin typeface="Bahnschrift SemiLight Condensed" pitchFamily="34" charset="0"/>
              </a:rPr>
              <a:t>Auth</a:t>
            </a:r>
            <a:r>
              <a:rPr lang="en-US" b="1" dirty="0">
                <a:latin typeface="Bahnschrift SemiLight Condensed" pitchFamily="34" charset="0"/>
              </a:rPr>
              <a:t> </a:t>
            </a:r>
            <a:r>
              <a:rPr lang="en-US" b="1" dirty="0" smtClean="0">
                <a:latin typeface="Bahnschrift SemiLight Condensed" pitchFamily="34" charset="0"/>
              </a:rPr>
              <a:t>App</a:t>
            </a:r>
          </a:p>
          <a:p>
            <a:r>
              <a:rPr lang="en-US" b="1" dirty="0" smtClean="0">
                <a:latin typeface="Bahnschrift SemiLight Condensed" pitchFamily="34" charset="0"/>
              </a:rPr>
              <a:t>Create New LinkedIn </a:t>
            </a:r>
            <a:r>
              <a:rPr lang="en-US" b="1" dirty="0" err="1" smtClean="0">
                <a:latin typeface="Bahnschrift SemiLight Condensed" pitchFamily="34" charset="0"/>
              </a:rPr>
              <a:t>Auth</a:t>
            </a:r>
            <a:r>
              <a:rPr lang="en-US" b="1" dirty="0" smtClean="0">
                <a:latin typeface="Bahnschrift SemiLight Condensed" pitchFamily="34" charset="0"/>
              </a:rPr>
              <a:t> App</a:t>
            </a:r>
          </a:p>
          <a:p>
            <a:r>
              <a:rPr lang="en-US" b="1" dirty="0">
                <a:latin typeface="Bahnschrift SemiLight Condensed" pitchFamily="34" charset="0"/>
              </a:rPr>
              <a:t>Create New </a:t>
            </a:r>
            <a:r>
              <a:rPr lang="en-US" b="1" dirty="0" smtClean="0">
                <a:latin typeface="Bahnschrift SemiLight Condensed" pitchFamily="34" charset="0"/>
              </a:rPr>
              <a:t>Twitter </a:t>
            </a:r>
            <a:r>
              <a:rPr lang="en-US" b="1" dirty="0" err="1" smtClean="0">
                <a:latin typeface="Bahnschrift SemiLight Condensed" pitchFamily="34" charset="0"/>
              </a:rPr>
              <a:t>Auth</a:t>
            </a:r>
            <a:r>
              <a:rPr lang="en-US" b="1" dirty="0" smtClean="0">
                <a:latin typeface="Bahnschrift SemiLight Condensed" pitchFamily="34" charset="0"/>
              </a:rPr>
              <a:t> </a:t>
            </a:r>
            <a:r>
              <a:rPr lang="en-US" b="1" dirty="0">
                <a:latin typeface="Bahnschrift SemiLight Condensed" pitchFamily="34" charset="0"/>
              </a:rPr>
              <a:t>App</a:t>
            </a:r>
          </a:p>
          <a:p>
            <a:endParaRPr lang="en-US" b="1" dirty="0" smtClean="0">
              <a:latin typeface="Bahnschrift SemiLight Condensed" pitchFamily="34" charset="0"/>
            </a:endParaRPr>
          </a:p>
          <a:p>
            <a:endParaRPr lang="en-US" b="1" dirty="0">
              <a:latin typeface="Bahnschrift SemiLight Condensed" pitchFamily="34" charset="0"/>
            </a:endParaRPr>
          </a:p>
          <a:p>
            <a:endParaRPr lang="en-US" dirty="0"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428750"/>
            <a:ext cx="5274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'providers' =&gt; </a:t>
            </a:r>
            <a:r>
              <a:rPr lang="en-US" dirty="0" smtClean="0"/>
              <a:t>[</a:t>
            </a:r>
          </a:p>
          <a:p>
            <a:endParaRPr lang="en-US" dirty="0"/>
          </a:p>
          <a:p>
            <a:r>
              <a:rPr lang="en-US" dirty="0" err="1" smtClean="0"/>
              <a:t>Laravel</a:t>
            </a:r>
            <a:r>
              <a:rPr lang="en-US" dirty="0" smtClean="0"/>
              <a:t>\Socialite\</a:t>
            </a:r>
            <a:r>
              <a:rPr lang="en-US" dirty="0" err="1" smtClean="0"/>
              <a:t>SocialiteServiceProvider</a:t>
            </a:r>
            <a:r>
              <a:rPr lang="en-US" dirty="0"/>
              <a:t>::class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],</a:t>
            </a:r>
          </a:p>
          <a:p>
            <a:r>
              <a:rPr lang="en-US" dirty="0"/>
              <a:t>'aliases' =&gt; [</a:t>
            </a:r>
          </a:p>
          <a:p>
            <a:endParaRPr lang="en-US" dirty="0" smtClean="0"/>
          </a:p>
          <a:p>
            <a:r>
              <a:rPr lang="en-US" dirty="0" smtClean="0"/>
              <a:t>'Socialite</a:t>
            </a:r>
            <a:r>
              <a:rPr lang="en-US" dirty="0"/>
              <a:t>' =&gt; </a:t>
            </a:r>
            <a:r>
              <a:rPr lang="en-US" dirty="0" err="1"/>
              <a:t>Laravel</a:t>
            </a:r>
            <a:r>
              <a:rPr lang="en-US" dirty="0"/>
              <a:t>\Socialite\Facades\Socialite::class,</a:t>
            </a:r>
          </a:p>
          <a:p>
            <a:r>
              <a:rPr lang="en-US" dirty="0"/>
              <a:t>],</a:t>
            </a:r>
          </a:p>
          <a:p>
            <a:endParaRPr lang="en-US" dirty="0">
              <a:latin typeface="Bahnschrift SemiLigh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SemiLight Condensed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Bahnschrift SemiLight Condensed" pitchFamily="34" charset="0"/>
              </a:rPr>
              <a:t>config</a:t>
            </a:r>
            <a:r>
              <a:rPr lang="en-US" b="1" dirty="0">
                <a:solidFill>
                  <a:srgbClr val="FF0000"/>
                </a:solidFill>
                <a:latin typeface="Bahnschrift SemiLight Condensed" pitchFamily="34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Bahnschrift SemiLight Condensed" pitchFamily="34" charset="0"/>
              </a:rPr>
              <a:t>app.php</a:t>
            </a:r>
            <a:endParaRPr lang="en-US" dirty="0"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52550"/>
            <a:ext cx="3841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Light Condensed" pitchFamily="34" charset="0"/>
              </a:rPr>
              <a:t>'</a:t>
            </a:r>
            <a:r>
              <a:rPr lang="en-US" dirty="0" err="1">
                <a:latin typeface="Bahnschrift SemiLight Condensed" pitchFamily="34" charset="0"/>
              </a:rPr>
              <a:t>github</a:t>
            </a:r>
            <a:r>
              <a:rPr lang="en-US" dirty="0">
                <a:latin typeface="Bahnschrift SemiLight Condensed" pitchFamily="34" charset="0"/>
              </a:rPr>
              <a:t>' =&gt; [</a:t>
            </a:r>
          </a:p>
          <a:p>
            <a:r>
              <a:rPr lang="en-US" dirty="0">
                <a:latin typeface="Bahnschrift SemiLight Condensed" pitchFamily="34" charset="0"/>
              </a:rPr>
              <a:t>    '</a:t>
            </a:r>
            <a:r>
              <a:rPr lang="en-US" dirty="0" err="1">
                <a:latin typeface="Bahnschrift SemiLight Condensed" pitchFamily="34" charset="0"/>
              </a:rPr>
              <a:t>client_id</a:t>
            </a:r>
            <a:r>
              <a:rPr lang="en-US" dirty="0">
                <a:latin typeface="Bahnschrift SemiLight Condensed" pitchFamily="34" charset="0"/>
              </a:rPr>
              <a:t>' =&gt; </a:t>
            </a:r>
            <a:r>
              <a:rPr lang="en-US" dirty="0" err="1">
                <a:latin typeface="Bahnschrift SemiLight Condensed" pitchFamily="34" charset="0"/>
              </a:rPr>
              <a:t>env</a:t>
            </a:r>
            <a:r>
              <a:rPr lang="en-US" dirty="0">
                <a:latin typeface="Bahnschrift SemiLight Condensed" pitchFamily="34" charset="0"/>
              </a:rPr>
              <a:t>('GITHUB_CLIENT_ID'),</a:t>
            </a:r>
          </a:p>
          <a:p>
            <a:r>
              <a:rPr lang="en-US" dirty="0">
                <a:latin typeface="Bahnschrift SemiLight Condensed" pitchFamily="34" charset="0"/>
              </a:rPr>
              <a:t>    '</a:t>
            </a:r>
            <a:r>
              <a:rPr lang="en-US" dirty="0" err="1">
                <a:latin typeface="Bahnschrift SemiLight Condensed" pitchFamily="34" charset="0"/>
              </a:rPr>
              <a:t>client_secret</a:t>
            </a:r>
            <a:r>
              <a:rPr lang="en-US" dirty="0">
                <a:latin typeface="Bahnschrift SemiLight Condensed" pitchFamily="34" charset="0"/>
              </a:rPr>
              <a:t>' =&gt; </a:t>
            </a:r>
            <a:r>
              <a:rPr lang="en-US" dirty="0" err="1">
                <a:latin typeface="Bahnschrift SemiLight Condensed" pitchFamily="34" charset="0"/>
              </a:rPr>
              <a:t>env</a:t>
            </a:r>
            <a:r>
              <a:rPr lang="en-US" dirty="0">
                <a:latin typeface="Bahnschrift SemiLight Condensed" pitchFamily="34" charset="0"/>
              </a:rPr>
              <a:t>('GITHUB_CLIENT_SECRET'),</a:t>
            </a:r>
          </a:p>
          <a:p>
            <a:r>
              <a:rPr lang="en-US" dirty="0">
                <a:latin typeface="Bahnschrift SemiLight Condensed" pitchFamily="34" charset="0"/>
              </a:rPr>
              <a:t>    'redirect' =&gt; 'http://your-callback-url',</a:t>
            </a:r>
          </a:p>
          <a:p>
            <a:r>
              <a:rPr lang="en-US" dirty="0">
                <a:latin typeface="Bahnschrift SemiLight Condensed" pitchFamily="34" charset="0"/>
              </a:rPr>
              <a:t>],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Bahnschrift SemiLight Condensed" pitchFamily="34" charset="0"/>
              </a:rPr>
              <a:t>config</a:t>
            </a:r>
            <a:r>
              <a:rPr lang="en-US" b="1" dirty="0">
                <a:solidFill>
                  <a:srgbClr val="FF0000"/>
                </a:solidFill>
                <a:latin typeface="Bahnschrift SemiLight Condensed" pitchFamily="34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Bahnschrift SemiLight Condensed" pitchFamily="34" charset="0"/>
              </a:rPr>
              <a:t>services.php</a:t>
            </a:r>
            <a:endParaRPr lang="en-US" dirty="0">
              <a:solidFill>
                <a:srgbClr val="FF000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52550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Light Condensed" pitchFamily="34" charset="0"/>
              </a:rPr>
              <a:t> public function </a:t>
            </a:r>
            <a:r>
              <a:rPr lang="en-US" dirty="0" err="1">
                <a:latin typeface="Bahnschrift SemiLight Condensed" pitchFamily="34" charset="0"/>
              </a:rPr>
              <a:t>redirectToProvider</a:t>
            </a:r>
            <a:r>
              <a:rPr lang="en-US" dirty="0">
                <a:latin typeface="Bahnschrift SemiLight Condensed" pitchFamily="34" charset="0"/>
              </a:rPr>
              <a:t>()</a:t>
            </a:r>
          </a:p>
          <a:p>
            <a:r>
              <a:rPr lang="en-US" dirty="0">
                <a:latin typeface="Bahnschrift SemiLight Condensed" pitchFamily="34" charset="0"/>
              </a:rPr>
              <a:t>    {</a:t>
            </a:r>
          </a:p>
          <a:p>
            <a:r>
              <a:rPr lang="en-US" dirty="0">
                <a:latin typeface="Bahnschrift SemiLight Condensed" pitchFamily="34" charset="0"/>
              </a:rPr>
              <a:t>        return Socialite::driver('</a:t>
            </a:r>
            <a:r>
              <a:rPr lang="en-US" dirty="0" err="1">
                <a:latin typeface="Bahnschrift SemiLight Condensed" pitchFamily="34" charset="0"/>
              </a:rPr>
              <a:t>github</a:t>
            </a:r>
            <a:r>
              <a:rPr lang="en-US" dirty="0">
                <a:latin typeface="Bahnschrift SemiLight Condensed" pitchFamily="34" charset="0"/>
              </a:rPr>
              <a:t>')-&gt;redirect();</a:t>
            </a:r>
          </a:p>
          <a:p>
            <a:r>
              <a:rPr lang="en-US" dirty="0">
                <a:latin typeface="Bahnschrift SemiLight Condensed" pitchFamily="34" charset="0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hnschrift SemiLight Condensed" pitchFamily="34" charset="0"/>
              </a:rPr>
              <a:t>Redirect To Provider</a:t>
            </a:r>
            <a:endParaRPr lang="en-US" dirty="0">
              <a:solidFill>
                <a:srgbClr val="FF000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52550"/>
            <a:ext cx="36407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Light Condensed" pitchFamily="34" charset="0"/>
              </a:rPr>
              <a:t> public function </a:t>
            </a:r>
            <a:r>
              <a:rPr lang="en-US" dirty="0" err="1">
                <a:latin typeface="Bahnschrift SemiLight Condensed" pitchFamily="34" charset="0"/>
              </a:rPr>
              <a:t>handleProviderCallback</a:t>
            </a:r>
            <a:r>
              <a:rPr lang="en-US" dirty="0">
                <a:latin typeface="Bahnschrift SemiLight Condensed" pitchFamily="34" charset="0"/>
              </a:rPr>
              <a:t>()</a:t>
            </a:r>
          </a:p>
          <a:p>
            <a:r>
              <a:rPr lang="en-US" dirty="0">
                <a:latin typeface="Bahnschrift SemiLight Condensed" pitchFamily="34" charset="0"/>
              </a:rPr>
              <a:t>    {</a:t>
            </a:r>
          </a:p>
          <a:p>
            <a:r>
              <a:rPr lang="en-US" dirty="0">
                <a:latin typeface="Bahnschrift SemiLight Condensed" pitchFamily="34" charset="0"/>
              </a:rPr>
              <a:t>        $user = Socialite::driver('</a:t>
            </a:r>
            <a:r>
              <a:rPr lang="en-US" dirty="0" err="1">
                <a:latin typeface="Bahnschrift SemiLight Condensed" pitchFamily="34" charset="0"/>
              </a:rPr>
              <a:t>github</a:t>
            </a:r>
            <a:r>
              <a:rPr lang="en-US" dirty="0">
                <a:latin typeface="Bahnschrift SemiLight Condensed" pitchFamily="34" charset="0"/>
              </a:rPr>
              <a:t>')-&gt;user();</a:t>
            </a:r>
          </a:p>
          <a:p>
            <a:endParaRPr lang="en-US" dirty="0">
              <a:latin typeface="Bahnschrift SemiLight Condensed" pitchFamily="34" charset="0"/>
            </a:endParaRPr>
          </a:p>
          <a:p>
            <a:r>
              <a:rPr lang="en-US" dirty="0">
                <a:latin typeface="Bahnschrift SemiLight Condensed" pitchFamily="34" charset="0"/>
              </a:rPr>
              <a:t>        // $user-&gt;token;</a:t>
            </a:r>
          </a:p>
          <a:p>
            <a:r>
              <a:rPr lang="en-US" dirty="0">
                <a:latin typeface="Bahnschrift SemiLight Condensed" pitchFamily="34" charset="0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hnschrift SemiLight Condensed" pitchFamily="34" charset="0"/>
              </a:rPr>
              <a:t>Provider Call Back</a:t>
            </a:r>
            <a:endParaRPr lang="en-US" dirty="0">
              <a:solidFill>
                <a:srgbClr val="FF000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hnschrift SemiLight Condensed" pitchFamily="34" charset="0"/>
              </a:rPr>
              <a:t>From Provider </a:t>
            </a:r>
            <a:r>
              <a:rPr lang="en-US" b="1" dirty="0" err="1" smtClean="0">
                <a:solidFill>
                  <a:srgbClr val="FF0000"/>
                </a:solidFill>
                <a:latin typeface="Bahnschrift SemiLight Condensed" pitchFamily="34" charset="0"/>
              </a:rPr>
              <a:t>CallBack</a:t>
            </a:r>
            <a:endParaRPr lang="en-US" dirty="0">
              <a:solidFill>
                <a:srgbClr val="FF0000"/>
              </a:solidFill>
              <a:latin typeface="Bahnschrift Semi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797" y="1151751"/>
            <a:ext cx="37192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$user = Socialite::driver('</a:t>
            </a:r>
            <a:r>
              <a:rPr lang="en-US" sz="1100" dirty="0" err="1"/>
              <a:t>github</a:t>
            </a:r>
            <a:r>
              <a:rPr lang="en-US" sz="1100" dirty="0"/>
              <a:t>')-&gt;user();</a:t>
            </a:r>
          </a:p>
          <a:p>
            <a:endParaRPr lang="en-US" sz="1100" dirty="0"/>
          </a:p>
          <a:p>
            <a:r>
              <a:rPr lang="en-US" sz="1100" dirty="0" smtClean="0"/>
              <a:t>$</a:t>
            </a:r>
            <a:r>
              <a:rPr lang="en-US" sz="1100" dirty="0"/>
              <a:t>token = $user-&gt;token;</a:t>
            </a:r>
          </a:p>
          <a:p>
            <a:r>
              <a:rPr lang="en-US" sz="1100" dirty="0"/>
              <a:t>$</a:t>
            </a:r>
            <a:r>
              <a:rPr lang="en-US" sz="1100" dirty="0" err="1"/>
              <a:t>refreshToken</a:t>
            </a:r>
            <a:r>
              <a:rPr lang="en-US" sz="1100" dirty="0"/>
              <a:t> = $user-&gt;</a:t>
            </a:r>
            <a:r>
              <a:rPr lang="en-US" sz="1100" dirty="0" err="1"/>
              <a:t>refreshToken</a:t>
            </a:r>
            <a:r>
              <a:rPr lang="en-US" sz="1100" dirty="0"/>
              <a:t>; // not always provided</a:t>
            </a:r>
          </a:p>
          <a:p>
            <a:r>
              <a:rPr lang="en-US" sz="1100" dirty="0"/>
              <a:t>$</a:t>
            </a:r>
            <a:r>
              <a:rPr lang="en-US" sz="1100" dirty="0" err="1"/>
              <a:t>expiresIn</a:t>
            </a:r>
            <a:r>
              <a:rPr lang="en-US" sz="1100" dirty="0"/>
              <a:t> = $user-&gt;</a:t>
            </a:r>
            <a:r>
              <a:rPr lang="en-US" sz="1100" dirty="0" err="1"/>
              <a:t>expiresIn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 smtClean="0"/>
              <a:t>$</a:t>
            </a:r>
            <a:r>
              <a:rPr lang="en-US" sz="1100" dirty="0"/>
              <a:t>token = $user-&gt;token;</a:t>
            </a:r>
          </a:p>
          <a:p>
            <a:r>
              <a:rPr lang="en-US" sz="1100" dirty="0"/>
              <a:t>$</a:t>
            </a:r>
            <a:r>
              <a:rPr lang="en-US" sz="1100" dirty="0" err="1"/>
              <a:t>tokenSecret</a:t>
            </a:r>
            <a:r>
              <a:rPr lang="en-US" sz="1100" dirty="0"/>
              <a:t> = $user-&gt;</a:t>
            </a:r>
            <a:r>
              <a:rPr lang="en-US" sz="1100" dirty="0" err="1"/>
              <a:t>tokenSecret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 smtClean="0"/>
              <a:t>$</a:t>
            </a:r>
            <a:r>
              <a:rPr lang="en-US" sz="1100" dirty="0"/>
              <a:t>user-&gt;</a:t>
            </a:r>
            <a:r>
              <a:rPr lang="en-US" sz="1100" dirty="0" err="1"/>
              <a:t>getId</a:t>
            </a:r>
            <a:r>
              <a:rPr lang="en-US" sz="1100" dirty="0"/>
              <a:t>();</a:t>
            </a:r>
          </a:p>
          <a:p>
            <a:r>
              <a:rPr lang="en-US" sz="1100" dirty="0"/>
              <a:t>$user-&gt;</a:t>
            </a:r>
            <a:r>
              <a:rPr lang="en-US" sz="1100" dirty="0" err="1"/>
              <a:t>getNickname</a:t>
            </a:r>
            <a:r>
              <a:rPr lang="en-US" sz="1100" dirty="0"/>
              <a:t>();</a:t>
            </a:r>
          </a:p>
          <a:p>
            <a:r>
              <a:rPr lang="en-US" sz="1100" dirty="0"/>
              <a:t>$user-&gt;</a:t>
            </a:r>
            <a:r>
              <a:rPr lang="en-US" sz="1100" dirty="0" err="1"/>
              <a:t>getName</a:t>
            </a:r>
            <a:r>
              <a:rPr lang="en-US" sz="1100" dirty="0"/>
              <a:t>();</a:t>
            </a:r>
          </a:p>
          <a:p>
            <a:r>
              <a:rPr lang="en-US" sz="1100" dirty="0"/>
              <a:t>$user-&gt;</a:t>
            </a:r>
            <a:r>
              <a:rPr lang="en-US" sz="1100" dirty="0" err="1"/>
              <a:t>getEmail</a:t>
            </a:r>
            <a:r>
              <a:rPr lang="en-US" sz="1100" dirty="0"/>
              <a:t>();</a:t>
            </a:r>
          </a:p>
          <a:p>
            <a:r>
              <a:rPr lang="en-US" sz="1100" dirty="0"/>
              <a:t>$user-&gt;</a:t>
            </a:r>
            <a:r>
              <a:rPr lang="en-US" sz="1100" dirty="0" err="1"/>
              <a:t>getAvatar</a:t>
            </a:r>
            <a:r>
              <a:rPr lang="en-US" sz="11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833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28884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37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Retrieving User Details From A Token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00150"/>
            <a:ext cx="5098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$user = Socialite::driver('</a:t>
            </a:r>
            <a:r>
              <a:rPr lang="en-US" sz="1600" dirty="0" err="1"/>
              <a:t>github</a:t>
            </a:r>
            <a:r>
              <a:rPr lang="en-US" sz="1600" dirty="0"/>
              <a:t>')-&gt;</a:t>
            </a:r>
            <a:r>
              <a:rPr lang="en-US" sz="1600" dirty="0" err="1"/>
              <a:t>userFromToken</a:t>
            </a:r>
            <a:r>
              <a:rPr lang="en-US" sz="1600" dirty="0"/>
              <a:t>($token);</a:t>
            </a:r>
          </a:p>
        </p:txBody>
      </p:sp>
    </p:spTree>
    <p:extLst>
      <p:ext uri="{BB962C8B-B14F-4D97-AF65-F5344CB8AC3E}">
        <p14:creationId xmlns:p14="http://schemas.microsoft.com/office/powerpoint/2010/main" val="3608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Laravel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SOCIAL Login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82419"/>
            <a:ext cx="37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Retrieving User Details From A Token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00150"/>
            <a:ext cx="5098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$user = Socialite::driver('</a:t>
            </a:r>
            <a:r>
              <a:rPr lang="en-US" sz="1600" dirty="0" err="1"/>
              <a:t>github</a:t>
            </a:r>
            <a:r>
              <a:rPr lang="en-US" sz="1600" dirty="0"/>
              <a:t>')-&gt;</a:t>
            </a:r>
            <a:r>
              <a:rPr lang="en-US" sz="1600" dirty="0" err="1"/>
              <a:t>userFromToken</a:t>
            </a:r>
            <a:r>
              <a:rPr lang="en-US" sz="1600" dirty="0"/>
              <a:t>($token);</a:t>
            </a:r>
          </a:p>
        </p:txBody>
      </p:sp>
    </p:spTree>
    <p:extLst>
      <p:ext uri="{BB962C8B-B14F-4D97-AF65-F5344CB8AC3E}">
        <p14:creationId xmlns:p14="http://schemas.microsoft.com/office/powerpoint/2010/main" val="23726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10999</TotalTime>
  <Words>328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377</cp:revision>
  <dcterms:created xsi:type="dcterms:W3CDTF">2006-08-16T00:00:00Z</dcterms:created>
  <dcterms:modified xsi:type="dcterms:W3CDTF">2020-05-07T03:37:16Z</dcterms:modified>
</cp:coreProperties>
</file>