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56" r:id="rId3"/>
    <p:sldId id="258" r:id="rId4"/>
    <p:sldId id="270" r:id="rId5"/>
    <p:sldId id="259" r:id="rId6"/>
    <p:sldId id="261" r:id="rId7"/>
  </p:sldIdLst>
  <p:sldSz cx="9906000" cy="6858000" type="A4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157">
          <p15:clr>
            <a:srgbClr val="A4A3A4"/>
          </p15:clr>
        </p15:guide>
        <p15:guide id="3" pos="2623">
          <p15:clr>
            <a:srgbClr val="A4A3A4"/>
          </p15:clr>
        </p15:guide>
        <p15:guide id="4" pos="36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917"/>
    <a:srgbClr val="C6DC56"/>
    <a:srgbClr val="A7C31B"/>
    <a:srgbClr val="CCE64C"/>
    <a:srgbClr val="ABE54D"/>
    <a:srgbClr val="C8D062"/>
    <a:srgbClr val="D3E151"/>
    <a:srgbClr val="DC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71" autoAdjust="0"/>
  </p:normalViewPr>
  <p:slideViewPr>
    <p:cSldViewPr snapToGrid="0">
      <p:cViewPr varScale="1">
        <p:scale>
          <a:sx n="64" d="100"/>
          <a:sy n="64" d="100"/>
        </p:scale>
        <p:origin x="708" y="78"/>
      </p:cViewPr>
      <p:guideLst>
        <p:guide orient="horz" pos="2183"/>
        <p:guide pos="3157"/>
        <p:guide pos="2623"/>
        <p:guide pos="3617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2ECAD96-43F7-472E-AD5C-C039EFB624CE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CBA900B-D1F6-4054-9CEB-834D0FF46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2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BA900B-D1F6-4054-9CEB-834D0FF467E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81C2C-85EF-4325-BA4C-0698F578234E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D7257-F65F-425F-9CFD-D725738C4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EA23B-1926-42C6-859B-AF08BCFD4ACE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41F1-2E28-420B-A2C3-18B93995F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76468-124D-448C-9064-D2BFFE0837E9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685D0-35F0-4445-9B47-3ADB4F75A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DE94-D578-4858-8D61-B98FEB17B679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1B610-A60F-4388-A3BC-52AA6601A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F0C30-7882-4526-87D2-8C739A9BEAB0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E418A-9F6C-47F4-8CBB-C8E56BA252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89BE-6467-476D-82B6-8C5BE5E01D26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9996-1F4C-4628-B645-F7730DAFF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4555B-FEE2-44FC-93DF-522B706F8262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D73F9-814C-43D4-A872-307743D949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B2F38-5402-42B2-97A7-176FCD16DEC9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28A5A-6055-477F-8BB4-25389D5FE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7928D-B6E1-4758-9E7D-CC8448B7E020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F03A-AEF0-4E58-BA50-63E272187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B71B-E907-48AA-8CD3-3FB387B9A294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5E004-063E-4346-A671-1F024950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B41A2-266F-497A-BA48-B2C5710EC70B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FF34-7964-4BAB-B309-EA32833F4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2AFA1B-332A-45A9-AA5A-D185C25F000C}" type="datetimeFigureOut">
              <a:rPr lang="zh-CN" altLang="en-US"/>
              <a:pPr>
                <a:defRPr/>
              </a:pPr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EDDA18B-85DB-41CB-B044-59FB17C8E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725" y="4394200"/>
            <a:ext cx="1893888" cy="1346200"/>
          </a:xfrm>
          <a:prstGeom prst="rect">
            <a:avLst/>
          </a:prstGeom>
          <a:noFill/>
          <a:ln w="38100">
            <a:solidFill>
              <a:srgbClr val="91A917"/>
            </a:solidFill>
            <a:miter lim="800000"/>
            <a:headEnd/>
            <a:tailEnd/>
          </a:ln>
        </p:spPr>
      </p:pic>
      <p:pic>
        <p:nvPicPr>
          <p:cNvPr id="2051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5" y="2813050"/>
            <a:ext cx="1893888" cy="1358900"/>
          </a:xfrm>
          <a:prstGeom prst="rect">
            <a:avLst/>
          </a:prstGeom>
          <a:noFill/>
          <a:ln w="38100">
            <a:solidFill>
              <a:srgbClr val="91A917"/>
            </a:solidFill>
            <a:miter lim="800000"/>
            <a:headEnd/>
            <a:tailEnd/>
          </a:ln>
        </p:spPr>
      </p:pic>
      <p:pic>
        <p:nvPicPr>
          <p:cNvPr id="2052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8725" y="1270000"/>
            <a:ext cx="1893888" cy="1314450"/>
          </a:xfrm>
          <a:prstGeom prst="rect">
            <a:avLst/>
          </a:prstGeom>
          <a:noFill/>
          <a:ln w="38100">
            <a:solidFill>
              <a:srgbClr val="91A917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399088" y="430213"/>
            <a:ext cx="871537" cy="509587"/>
          </a:xfrm>
          <a:prstGeom prst="rect">
            <a:avLst/>
          </a:prstGeom>
          <a:solidFill>
            <a:srgbClr val="91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9263" y="6038850"/>
            <a:ext cx="871537" cy="511175"/>
          </a:xfrm>
          <a:prstGeom prst="rect">
            <a:avLst/>
          </a:prstGeom>
          <a:solidFill>
            <a:srgbClr val="91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2822575"/>
            <a:ext cx="4902200" cy="1285875"/>
          </a:xfrm>
          <a:prstGeom prst="rect">
            <a:avLst/>
          </a:prstGeom>
          <a:solidFill>
            <a:srgbClr val="91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7" name="图片 2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1363" y="2813050"/>
            <a:ext cx="1976437" cy="1384300"/>
          </a:xfrm>
          <a:prstGeom prst="rect">
            <a:avLst/>
          </a:prstGeom>
          <a:noFill/>
          <a:ln w="38100">
            <a:solidFill>
              <a:srgbClr val="91A917"/>
            </a:solidFill>
            <a:miter lim="800000"/>
            <a:headEnd/>
            <a:tailEnd/>
          </a:ln>
        </p:spPr>
      </p:pic>
      <p:sp>
        <p:nvSpPr>
          <p:cNvPr id="2058" name="TextBox 6"/>
          <p:cNvSpPr txBox="1">
            <a:spLocks noChangeArrowheads="1"/>
          </p:cNvSpPr>
          <p:nvPr/>
        </p:nvSpPr>
        <p:spPr bwMode="auto">
          <a:xfrm>
            <a:off x="862013" y="2867025"/>
            <a:ext cx="4857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蛋糕坊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罗开雾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15222010113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347663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99xsh.com/images/201312/source_img/148273_G_13869593308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15" y="1227437"/>
            <a:ext cx="1519782" cy="13843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670" y="186754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670" y="1222057"/>
            <a:ext cx="881645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市场上关于蛋糕的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主要是以下几种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成型图案的蛋糕定制商城类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蛋糕做法指导类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做蛋糕的游戏类</a:t>
            </a:r>
          </a:p>
          <a:p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671" y="4330600"/>
            <a:ext cx="9246582" cy="2315860"/>
            <a:chOff x="477671" y="4330600"/>
            <a:chExt cx="9246582" cy="2315860"/>
          </a:xfrm>
        </p:grpSpPr>
        <p:sp>
          <p:nvSpPr>
            <p:cNvPr id="4" name="矩形 3"/>
            <p:cNvSpPr/>
            <p:nvPr/>
          </p:nvSpPr>
          <p:spPr>
            <a:xfrm>
              <a:off x="1412831" y="4330600"/>
              <a:ext cx="69461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zh-CN" sz="28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没有一款完全在线定制个人图案蛋糕的</a:t>
              </a:r>
              <a:r>
                <a:rPr lang="en-US" altLang="zh-CN" sz="28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6" name="Picture 2" descr="http://www.cake01.com/UploadFile/Product_small/20141112203440438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71" y="5182327"/>
              <a:ext cx="1543275" cy="146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ake01.com/UploadFile/Product_small/20141228203521823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949" y="5216553"/>
              <a:ext cx="1507199" cy="1429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cake01.com/UploadFile/Product_small/20141228203625258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150" y="5216553"/>
              <a:ext cx="1507199" cy="1429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cake01.com/UploadFile/Product_small/20144191453333785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351" y="5229070"/>
              <a:ext cx="1481931" cy="140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cake01.com/UploadFile/Product_small/201311795488185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285" y="5192868"/>
              <a:ext cx="1518968" cy="144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图片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06" y="95351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" y="186754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需求定位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294" y="1033138"/>
            <a:ext cx="911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zh-CN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个性</a:t>
            </a:r>
            <a:r>
              <a:rPr lang="zh-CN" altLang="zh-CN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蛋糕</a:t>
            </a:r>
            <a:r>
              <a:rPr lang="zh-CN" altLang="zh-CN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的完全定制需求，</a:t>
            </a:r>
            <a:endParaRPr lang="en-US" altLang="zh-CN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28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个性定制的</a:t>
            </a:r>
            <a:r>
              <a:rPr lang="zh-CN" altLang="zh-CN" sz="28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8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增强一份欣喜和浪漫</a:t>
            </a:r>
            <a:endParaRPr lang="zh-CN" altLang="zh-CN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2595055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620" y="3364496"/>
            <a:ext cx="8802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在线创建个性蛋糕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定制食材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选择已有样式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蛋糕店接</a:t>
            </a:r>
            <a:r>
              <a:rPr lang="zh-CN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完成蛋糕制作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指导用户在蛋糕店完成制作</a:t>
            </a: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endParaRPr lang="zh-CN" altLang="en-US" sz="3200" dirty="0"/>
          </a:p>
        </p:txBody>
      </p:sp>
      <p:pic>
        <p:nvPicPr>
          <p:cNvPr id="17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06" y="95351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e.hiphotos.baidu.com/lbc/w%3D448%3Bq%3D90/sign=3af8e1192a381f309e198cad913a3d35/e61190ef76c6a7ef6acc7b07fffaaf51f3de66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95" y="1520294"/>
            <a:ext cx="2040225" cy="21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06" y="95351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-1" y="186754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交易模式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543" y="2091606"/>
            <a:ext cx="91167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indent="-57150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与蛋糕店</a:t>
            </a:r>
            <a:r>
              <a:rPr lang="zh-CN" altLang="en-US" sz="4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签约，收取系统费用</a:t>
            </a:r>
            <a:endParaRPr lang="en-US" altLang="zh-CN" sz="4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4380" indent="-57150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zh-CN" sz="4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4380" indent="-57150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根据用户导流，收取提成</a:t>
            </a:r>
            <a:endParaRPr lang="en-US" altLang="zh-CN" sz="4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4380" indent="-57150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zh-CN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27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" y="186754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>
                <a:solidFill>
                  <a:schemeClr val="bg1"/>
                </a:solidFill>
              </a:rPr>
              <a:t>关键</a:t>
            </a:r>
            <a:r>
              <a:rPr lang="zh-CN" altLang="zh-CN" sz="4400" dirty="0" smtClean="0">
                <a:solidFill>
                  <a:schemeClr val="bg1"/>
                </a:solidFill>
              </a:rPr>
              <a:t>技术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41" y="1252404"/>
            <a:ext cx="9116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4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3D引擎</a:t>
            </a:r>
          </a:p>
        </p:txBody>
      </p:sp>
      <p:pic>
        <p:nvPicPr>
          <p:cNvPr id="14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06" y="95351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115812" y="2256499"/>
            <a:ext cx="9116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fontAlgn="ctr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订单系统、支付系统</a:t>
            </a:r>
            <a:endParaRPr lang="zh-CN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3487089"/>
            <a:ext cx="7165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核心问题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" y="4888657"/>
            <a:ext cx="9116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蛋糕</a:t>
            </a:r>
            <a:r>
              <a:rPr lang="en-US" altLang="zh-CN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素材及模型</a:t>
            </a:r>
            <a:endParaRPr lang="zh-CN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4"/>
          <p:cNvSpPr txBox="1">
            <a:spLocks/>
          </p:cNvSpPr>
          <p:nvPr/>
        </p:nvSpPr>
        <p:spPr>
          <a:xfrm>
            <a:off x="3823195" y="847205"/>
            <a:ext cx="2671762" cy="14541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6000" spc="600" dirty="0" smtClean="0">
                <a:solidFill>
                  <a:srgbClr val="416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spc="600" dirty="0">
              <a:solidFill>
                <a:srgbClr val="4165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4" descr="http://img2.imgtn.bdimg.com/it/u=3689493623,51899451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60" name="Picture 16" descr="http://d1.lashouimg.com/cms/M00/29/B0/CqgBJlN-7teAX0bkAAD6lAgzwEs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02" y="2750413"/>
            <a:ext cx="4107305" cy="38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406" y="95351"/>
            <a:ext cx="9747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486</TotalTime>
  <Words>149</Words>
  <Application>Microsoft Office PowerPoint</Application>
  <PresentationFormat>A4 纸张(210x297 毫米)</PresentationFormat>
  <Paragraphs>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nebel</cp:lastModifiedBy>
  <cp:revision>68</cp:revision>
  <dcterms:created xsi:type="dcterms:W3CDTF">2015-03-11T06:20:22Z</dcterms:created>
  <dcterms:modified xsi:type="dcterms:W3CDTF">2015-05-01T15:58:46Z</dcterms:modified>
</cp:coreProperties>
</file>