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dc8eee6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dc8eee6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dc8eee6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dc8eee6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860575" y="630225"/>
            <a:ext cx="6481200" cy="17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Times"/>
                <a:ea typeface="Times"/>
                <a:cs typeface="Times"/>
                <a:sym typeface="Times"/>
              </a:rPr>
              <a:t>SmileTrack: A Smart Dental Clinic Management System</a:t>
            </a:r>
            <a:endParaRPr sz="62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90275" y="2827250"/>
            <a:ext cx="6331500" cy="16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Name : Pronob Karmoker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        BSSE 1431,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        Rifat Ahmed Tushar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        BSSE 1451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                                                          Supervised by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                                                          Dr. Emon Kumar Dey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0" y="2925400"/>
            <a:ext cx="1174499" cy="16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1.Personal Relevance &amp; Family Impact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2.Enhanced Patient Experience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3.AI-Powered Patient Assistance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2219875"/>
            <a:ext cx="4045200" cy="11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1132"/>
              <a:buFont typeface="Arial"/>
              <a:buNone/>
            </a:pPr>
            <a:r>
              <a:rPr lang="en" sz="3533">
                <a:latin typeface="Times"/>
                <a:ea typeface="Times"/>
                <a:cs typeface="Times"/>
                <a:sym typeface="Times"/>
              </a:rPr>
              <a:t>Project Description</a:t>
            </a:r>
            <a:endParaRPr sz="3377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1.</a:t>
            </a:r>
            <a:r>
              <a:rPr b="1" lang="en" sz="5600">
                <a:latin typeface="Arial"/>
                <a:ea typeface="Arial"/>
                <a:cs typeface="Arial"/>
                <a:sym typeface="Arial"/>
              </a:rPr>
              <a:t>User Management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2.Patient Management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5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600">
                <a:latin typeface="Arial"/>
                <a:ea typeface="Arial"/>
                <a:cs typeface="Arial"/>
                <a:sym typeface="Arial"/>
              </a:rPr>
              <a:t>Appointment Scheduling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4.Dental Procedure &amp; Treatment Tracking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5.Billing &amp; Payment System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" sz="5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600">
                <a:latin typeface="Arial"/>
                <a:ea typeface="Arial"/>
                <a:cs typeface="Arial"/>
                <a:sym typeface="Arial"/>
              </a:rPr>
              <a:t>Staff Management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7.Notifications &amp; Alerts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8.Patient Feedback System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latin typeface="Arial"/>
                <a:ea typeface="Arial"/>
                <a:cs typeface="Arial"/>
                <a:sym typeface="Arial"/>
              </a:rPr>
              <a:t>9. AI-Powered Dental Chatbot for Patient         Assistance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7825" y="19351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latin typeface="Times"/>
                <a:ea typeface="Times"/>
                <a:cs typeface="Times"/>
                <a:sym typeface="Times"/>
              </a:rPr>
              <a:t>Languages or Tools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320850"/>
            <a:ext cx="3837000" cy="4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1.</a:t>
            </a:r>
            <a:r>
              <a:rPr lang="en" sz="1400">
                <a:latin typeface="Times"/>
                <a:ea typeface="Times"/>
                <a:cs typeface="Times"/>
                <a:sym typeface="Times"/>
              </a:rPr>
              <a:t>HTML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2. CSS  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3.JavaScript  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4.React.js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5.Node.js 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6.Express.js 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7. Mongoose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8.MongoDB 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9.Git, GitHub 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10.Visual Studio Code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5" y="1590125"/>
            <a:ext cx="8839200" cy="253962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06225" y="420825"/>
            <a:ext cx="3957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TIMELINE</a:t>
            </a:r>
            <a:endParaRPr b="1" sz="37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74800" y="1960525"/>
            <a:ext cx="55179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Thank You</a:t>
            </a:r>
            <a:endParaRPr sz="5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