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18" r:id="rId3"/>
    <p:sldId id="319" r:id="rId4"/>
    <p:sldId id="320" r:id="rId5"/>
    <p:sldId id="321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ynamic Memory Allocation" id="{92DB3553-1C5D-4A38-BCA1-CD5D027635E7}">
          <p14:sldIdLst>
            <p14:sldId id="293"/>
            <p14:sldId id="318"/>
            <p14:sldId id="319"/>
            <p14:sldId id="320"/>
            <p14:sldId id="321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4660"/>
  </p:normalViewPr>
  <p:slideViewPr>
    <p:cSldViewPr>
      <p:cViewPr varScale="1">
        <p:scale>
          <a:sx n="88" d="100"/>
          <a:sy n="88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Buffer </a:t>
            </a:r>
            <a:r>
              <a:rPr lang="en-US" smtClean="0"/>
              <a:t>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theFoo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i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9906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i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i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         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 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     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  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0800000">
            <a:off x="142820" y="620486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r         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r  l      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r  l d   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lvl="0"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r  l d </a:t>
                </a:r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7200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14800" y="5562600"/>
            <a:ext cx="4811400" cy="745200"/>
            <a:chOff x="3623400" y="5562600"/>
            <a:chExt cx="4811400" cy="745200"/>
          </a:xfrm>
        </p:grpSpPr>
        <p:sp>
          <p:nvSpPr>
            <p:cNvPr id="59" name="Rectangle 58"/>
            <p:cNvSpPr/>
            <p:nvPr/>
          </p:nvSpPr>
          <p:spPr>
            <a:xfrm>
              <a:off x="41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3400" y="6019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r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5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l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74800" y="5562600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W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571" y="4277700"/>
            <a:ext cx="1907229" cy="967800"/>
            <a:chOff x="3505200" y="4191000"/>
            <a:chExt cx="1907229" cy="967800"/>
          </a:xfrm>
        </p:grpSpPr>
        <p:sp>
          <p:nvSpPr>
            <p:cNvPr id="84" name="Rectangle 83"/>
            <p:cNvSpPr/>
            <p:nvPr/>
          </p:nvSpPr>
          <p:spPr>
            <a:xfrm>
              <a:off x="4152429" y="4191000"/>
              <a:ext cx="108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pMsg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4870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972429" y="4419600"/>
              <a:ext cx="1440000" cy="468000"/>
              <a:chOff x="1800000" y="4068000"/>
              <a:chExt cx="1440000" cy="46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urved Connector 84"/>
          <p:cNvCxnSpPr>
            <a:stCxn id="80" idx="2"/>
            <a:endCxn id="59" idx="1"/>
          </p:cNvCxnSpPr>
          <p:nvPr/>
        </p:nvCxnSpPr>
        <p:spPr>
          <a:xfrm rot="5400000">
            <a:off x="4435350" y="5145150"/>
            <a:ext cx="822300" cy="480600"/>
          </a:xfrm>
          <a:prstGeom prst="curvedConnector4">
            <a:avLst>
              <a:gd name="adj1" fmla="val 35772"/>
              <a:gd name="adj2" fmla="val 147566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noProof="1" smtClean="0">
                    <a:solidFill>
                      <a:srgbClr val="C00000"/>
                    </a:solidFill>
                  </a:rPr>
                  <a:t>␣</a:t>
                </a:r>
                <a:r>
                  <a:rPr lang="en-US" sz="4000" b="1" noProof="1" smtClean="0">
                    <a:solidFill>
                      <a:srgbClr val="C00000"/>
                    </a:solidFill>
                  </a:rPr>
                  <a:t>Wo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lvl="0"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r  l d </a:t>
                </a:r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926912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976884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theFoo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>
                    <a:solidFill>
                      <a:srgbClr val="FF0000"/>
                    </a:solidFill>
                  </a:rPr>
                  <a:t>•••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e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l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97971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1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80554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210899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228317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•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•••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2460172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•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2653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i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28194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2978" y="4800600"/>
            <a:ext cx="30600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m_msg[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m_size;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m_pName;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SetMsg(const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158" y="533400"/>
            <a:ext cx="4845642" cy="1001743"/>
            <a:chOff x="1274358" y="3020057"/>
            <a:chExt cx="4845642" cy="1001743"/>
          </a:xfrm>
        </p:grpSpPr>
        <p:sp>
          <p:nvSpPr>
            <p:cNvPr id="38" name="Rectangle 37"/>
            <p:cNvSpPr/>
            <p:nvPr/>
          </p:nvSpPr>
          <p:spPr>
            <a:xfrm>
              <a:off x="207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m_msg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000" y="3020057"/>
              <a:ext cx="3600000" cy="21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4358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0000" y="3708000"/>
              <a:ext cx="90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m_pName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4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4000" b="1" noProof="1" smtClean="0">
                    <a:solidFill>
                      <a:srgbClr val="FF0000"/>
                    </a:solidFill>
                  </a:rPr>
                  <a:t>9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800000" y="3240000"/>
              <a:ext cx="1440000" cy="468000"/>
              <a:chOff x="1800000" y="3240000"/>
              <a:chExt cx="1440000" cy="46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0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H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6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i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2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noProof="1" smtClean="0">
                    <a:solidFill>
                      <a:srgbClr val="C00000"/>
                    </a:solidFill>
                  </a:rPr>
                  <a:t>!</a:t>
                </a:r>
                <a:endParaRPr lang="en-US" sz="4000" b="1" noProof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80000" y="3240000"/>
                <a:ext cx="360000" cy="46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2000" b="1" noProof="1" smtClean="0">
                    <a:solidFill>
                      <a:srgbClr val="C00000"/>
                    </a:solidFill>
                  </a:rPr>
                  <a:t>\0</a:t>
                </a:r>
                <a:endParaRPr lang="en-US" sz="2000" b="1" noProof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80000" y="3240000"/>
              <a:ext cx="1440000" cy="468000"/>
              <a:chOff x="1800000" y="4068000"/>
              <a:chExt cx="1440000" cy="468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16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2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80000" y="4464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800000" y="4068000"/>
                <a:ext cx="1440000" cy="46800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32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0x</a:t>
                </a:r>
                <a:r>
                  <a:rPr lang="en-US" sz="4000" b="1" noProof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200</a:t>
                </a:r>
                <a:endParaRPr lang="en-US" sz="4000" b="1" noProof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6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2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80000" y="4068000"/>
                <a:ext cx="0" cy="72000"/>
              </a:xfrm>
              <a:prstGeom prst="line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Left Arrow 41"/>
          <p:cNvSpPr/>
          <p:nvPr/>
        </p:nvSpPr>
        <p:spPr>
          <a:xfrm rot="10800000">
            <a:off x="142821" y="30342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142821" y="802711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979" y="422301"/>
            <a:ext cx="3060000" cy="1406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theFoo;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theFoo.Set(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979" y="1905000"/>
            <a:ext cx="30600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noProof="1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m_pName =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strcpy(m_pName, </a:t>
            </a:r>
            <a:r>
              <a:rPr lang="en-US" sz="1200" i="1" noProof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"John Doe"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m_size = </a:t>
            </a:r>
            <a:r>
              <a:rPr lang="en-US" sz="1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 strcpy(m_msg, </a:t>
            </a:r>
            <a:r>
              <a:rPr lang="en-US" sz="1200" i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"Hi!"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978" y="3352800"/>
            <a:ext cx="3060000" cy="83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Times New Roman"/>
              </a:rPr>
              <a:t>Foo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::SetMsg(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* pMsg)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strcpy(m_msg, pMsg);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0" y="3212786"/>
            <a:ext cx="3733800" cy="809014"/>
            <a:chOff x="4953000" y="3212786"/>
            <a:chExt cx="3733800" cy="809014"/>
          </a:xfrm>
        </p:grpSpPr>
        <p:sp>
          <p:nvSpPr>
            <p:cNvPr id="48" name="Rectangle 47"/>
            <p:cNvSpPr/>
            <p:nvPr/>
          </p:nvSpPr>
          <p:spPr>
            <a:xfrm>
              <a:off x="54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J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h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n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>
                  <a:solidFill>
                    <a:srgbClr val="C00000"/>
                  </a:solidFill>
                </a:rPr>
                <a:t>␣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4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D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o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6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C00000"/>
                  </a:solidFill>
                </a:rPr>
                <a:t>e</a:t>
              </a:r>
              <a:endParaRPr lang="en-US" sz="4000" b="1" noProof="1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26800" y="3212786"/>
              <a:ext cx="360000" cy="4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noProof="1" smtClean="0">
                  <a:solidFill>
                    <a:srgbClr val="C00000"/>
                  </a:solidFill>
                </a:rPr>
                <a:t>\0</a:t>
              </a:r>
              <a:endParaRPr lang="en-US" sz="2000" b="1" noProof="1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20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58" name="Curved Connector 57"/>
          <p:cNvCxnSpPr>
            <a:stCxn id="34" idx="2"/>
            <a:endCxn id="48" idx="1"/>
          </p:cNvCxnSpPr>
          <p:nvPr/>
        </p:nvCxnSpPr>
        <p:spPr>
          <a:xfrm rot="5400000">
            <a:off x="5594079" y="1074064"/>
            <a:ext cx="2225443" cy="2520000"/>
          </a:xfrm>
          <a:prstGeom prst="curvedConnector4">
            <a:avLst>
              <a:gd name="adj1" fmla="val 31536"/>
              <a:gd name="adj2" fmla="val 12635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3187</Words>
  <Application>Microsoft Office PowerPoint</Application>
  <PresentationFormat>On-screen Show (4:3)</PresentationFormat>
  <Paragraphs>1345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Buffer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</dc:creator>
  <cp:lastModifiedBy>Cornel</cp:lastModifiedBy>
  <cp:revision>59</cp:revision>
  <dcterms:created xsi:type="dcterms:W3CDTF">2016-09-23T22:07:37Z</dcterms:created>
  <dcterms:modified xsi:type="dcterms:W3CDTF">2016-10-31T23:03:12Z</dcterms:modified>
</cp:coreProperties>
</file>