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ynamic Memory Allocation" id="{92DB3553-1C5D-4A38-BCA1-CD5D027635E7}">
          <p14:sldIdLst>
            <p14:sldId id="293"/>
            <p14:sldId id="294"/>
            <p14:sldId id="295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F9D9-517A-45B3-93C5-4C2443FC4B84}" type="datetimeFigureOut">
              <a:rPr lang="en-US" smtClean="0"/>
              <a:t>31.10.2016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A451-B490-4292-934A-88678FF8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Instances with a Shared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5724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7" name="Left Arrow 16"/>
          <p:cNvSpPr/>
          <p:nvPr/>
        </p:nvSpPr>
        <p:spPr>
          <a:xfrm rot="10800000">
            <a:off x="144000" y="108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575284" y="2453270"/>
            <a:ext cx="2047529" cy="1068863"/>
            <a:chOff x="4810471" y="381000"/>
            <a:chExt cx="2047529" cy="1068863"/>
          </a:xfrm>
        </p:grpSpPr>
        <p:sp>
          <p:nvSpPr>
            <p:cNvPr id="19" name="Rectangle 1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pString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27540" y="3429000"/>
            <a:ext cx="1299793" cy="817416"/>
            <a:chOff x="6302106" y="2536415"/>
            <a:chExt cx="1299793" cy="817416"/>
          </a:xfrm>
        </p:grpSpPr>
        <p:sp>
          <p:nvSpPr>
            <p:cNvPr id="25" name="Rectangle 24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Curved Connector 29"/>
          <p:cNvCxnSpPr>
            <a:stCxn id="20" idx="3"/>
            <a:endCxn id="25" idx="1"/>
          </p:cNvCxnSpPr>
          <p:nvPr/>
        </p:nvCxnSpPr>
        <p:spPr>
          <a:xfrm>
            <a:off x="5622813" y="2927403"/>
            <a:ext cx="1823456" cy="730197"/>
          </a:xfrm>
          <a:prstGeom prst="curvedConnector3">
            <a:avLst>
              <a:gd name="adj1" fmla="val 5000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5904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sp>
        <p:nvSpPr>
          <p:cNvPr id="17" name="Left Arrow 16"/>
          <p:cNvSpPr/>
          <p:nvPr/>
        </p:nvSpPr>
        <p:spPr>
          <a:xfrm rot="10800000">
            <a:off x="144000" y="108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575284" y="2453270"/>
            <a:ext cx="2047529" cy="1068863"/>
            <a:chOff x="4810471" y="381000"/>
            <a:chExt cx="2047529" cy="1068863"/>
          </a:xfrm>
        </p:grpSpPr>
        <p:sp>
          <p:nvSpPr>
            <p:cNvPr id="19" name="Rectangle 1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pString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27540" y="3429000"/>
            <a:ext cx="1299793" cy="817416"/>
            <a:chOff x="6302106" y="2536415"/>
            <a:chExt cx="1299793" cy="817416"/>
          </a:xfrm>
        </p:grpSpPr>
        <p:sp>
          <p:nvSpPr>
            <p:cNvPr id="25" name="Rectangle 24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Curved Connector 29"/>
          <p:cNvCxnSpPr>
            <a:stCxn id="20" idx="3"/>
            <a:endCxn id="25" idx="1"/>
          </p:cNvCxnSpPr>
          <p:nvPr/>
        </p:nvCxnSpPr>
        <p:spPr>
          <a:xfrm>
            <a:off x="5622813" y="2927403"/>
            <a:ext cx="1823456" cy="730197"/>
          </a:xfrm>
          <a:prstGeom prst="curvedConnector3">
            <a:avLst>
              <a:gd name="adj1" fmla="val 5000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6084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sp>
        <p:nvSpPr>
          <p:cNvPr id="17" name="Left Arrow 16"/>
          <p:cNvSpPr/>
          <p:nvPr/>
        </p:nvSpPr>
        <p:spPr>
          <a:xfrm rot="10800000">
            <a:off x="144000" y="108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575284" y="2453270"/>
            <a:ext cx="2047529" cy="1068863"/>
            <a:chOff x="4810471" y="381000"/>
            <a:chExt cx="2047529" cy="1068863"/>
          </a:xfrm>
        </p:grpSpPr>
        <p:sp>
          <p:nvSpPr>
            <p:cNvPr id="19" name="Rectangle 1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pString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27540" y="3429000"/>
            <a:ext cx="1299793" cy="817416"/>
            <a:chOff x="6302106" y="2536415"/>
            <a:chExt cx="1299793" cy="817416"/>
          </a:xfrm>
        </p:grpSpPr>
        <p:sp>
          <p:nvSpPr>
            <p:cNvPr id="25" name="Rectangle 24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Curved Connector 29"/>
          <p:cNvCxnSpPr>
            <a:stCxn id="20" idx="3"/>
            <a:endCxn id="25" idx="1"/>
          </p:cNvCxnSpPr>
          <p:nvPr/>
        </p:nvCxnSpPr>
        <p:spPr>
          <a:xfrm>
            <a:off x="5622813" y="2927403"/>
            <a:ext cx="1823456" cy="730197"/>
          </a:xfrm>
          <a:prstGeom prst="curvedConnector3">
            <a:avLst>
              <a:gd name="adj1" fmla="val 5000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</a:t>
              </a: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6264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sp>
        <p:nvSpPr>
          <p:cNvPr id="17" name="Left Arrow 16"/>
          <p:cNvSpPr/>
          <p:nvPr/>
        </p:nvSpPr>
        <p:spPr>
          <a:xfrm rot="10800000">
            <a:off x="144000" y="108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575284" y="2453270"/>
            <a:ext cx="2047529" cy="1068863"/>
            <a:chOff x="4810471" y="381000"/>
            <a:chExt cx="2047529" cy="1068863"/>
          </a:xfrm>
        </p:grpSpPr>
        <p:sp>
          <p:nvSpPr>
            <p:cNvPr id="19" name="Rectangle 1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pString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27540" y="3429000"/>
            <a:ext cx="1299793" cy="817416"/>
            <a:chOff x="6302106" y="2536415"/>
            <a:chExt cx="1299793" cy="817416"/>
          </a:xfrm>
        </p:grpSpPr>
        <p:sp>
          <p:nvSpPr>
            <p:cNvPr id="25" name="Rectangle 24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Curved Connector 29"/>
          <p:cNvCxnSpPr>
            <a:stCxn id="20" idx="3"/>
            <a:endCxn id="25" idx="1"/>
          </p:cNvCxnSpPr>
          <p:nvPr/>
        </p:nvCxnSpPr>
        <p:spPr>
          <a:xfrm>
            <a:off x="5622813" y="2927403"/>
            <a:ext cx="1823456" cy="730197"/>
          </a:xfrm>
          <a:prstGeom prst="curvedConnector3">
            <a:avLst>
              <a:gd name="adj1" fmla="val 5000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6444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sp>
        <p:nvSpPr>
          <p:cNvPr id="17" name="Left Arrow 16"/>
          <p:cNvSpPr/>
          <p:nvPr/>
        </p:nvSpPr>
        <p:spPr>
          <a:xfrm rot="10800000">
            <a:off x="144000" y="108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575284" y="2453270"/>
            <a:ext cx="2047529" cy="1068863"/>
            <a:chOff x="4810471" y="381000"/>
            <a:chExt cx="2047529" cy="1068863"/>
          </a:xfrm>
        </p:grpSpPr>
        <p:sp>
          <p:nvSpPr>
            <p:cNvPr id="19" name="Rectangle 1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pString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27540" y="3429000"/>
            <a:ext cx="1299793" cy="817416"/>
            <a:chOff x="6302106" y="2536415"/>
            <a:chExt cx="1299793" cy="817416"/>
          </a:xfrm>
        </p:grpSpPr>
        <p:sp>
          <p:nvSpPr>
            <p:cNvPr id="25" name="Rectangle 24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Curved Connector 29"/>
          <p:cNvCxnSpPr>
            <a:stCxn id="20" idx="3"/>
            <a:endCxn id="25" idx="1"/>
          </p:cNvCxnSpPr>
          <p:nvPr/>
        </p:nvCxnSpPr>
        <p:spPr>
          <a:xfrm>
            <a:off x="5622813" y="2927403"/>
            <a:ext cx="1823456" cy="730197"/>
          </a:xfrm>
          <a:prstGeom prst="curvedConnector3">
            <a:avLst>
              <a:gd name="adj1" fmla="val 5000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1296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1512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1728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0" y="3657600"/>
            <a:ext cx="3265771" cy="1159933"/>
            <a:chOff x="3352800" y="2438400"/>
            <a:chExt cx="3265771" cy="1159933"/>
          </a:xfrm>
        </p:grpSpPr>
        <p:sp>
          <p:nvSpPr>
            <p:cNvPr id="23" name="Rectangle 22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str2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Curved Connector 29"/>
          <p:cNvCxnSpPr>
            <a:stCxn id="28" idx="1"/>
            <a:endCxn id="32" idx="1"/>
          </p:cNvCxnSpPr>
          <p:nvPr/>
        </p:nvCxnSpPr>
        <p:spPr>
          <a:xfrm rot="10800000" flipH="1">
            <a:off x="5557771" y="1811351"/>
            <a:ext cx="1888498" cy="2777583"/>
          </a:xfrm>
          <a:prstGeom prst="curvedConnector3">
            <a:avLst>
              <a:gd name="adj1" fmla="val -12105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4248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0" y="3657600"/>
            <a:ext cx="3265771" cy="1159933"/>
            <a:chOff x="3352800" y="2438400"/>
            <a:chExt cx="3265771" cy="1159933"/>
          </a:xfrm>
        </p:grpSpPr>
        <p:sp>
          <p:nvSpPr>
            <p:cNvPr id="23" name="Rectangle 22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Curved Connector 29"/>
          <p:cNvCxnSpPr>
            <a:stCxn id="28" idx="1"/>
            <a:endCxn id="32" idx="1"/>
          </p:cNvCxnSpPr>
          <p:nvPr/>
        </p:nvCxnSpPr>
        <p:spPr>
          <a:xfrm rot="10800000" flipH="1">
            <a:off x="5557771" y="1811351"/>
            <a:ext cx="1888498" cy="2777583"/>
          </a:xfrm>
          <a:prstGeom prst="curvedConnector3">
            <a:avLst>
              <a:gd name="adj1" fmla="val -12105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Arrow 36"/>
          <p:cNvSpPr/>
          <p:nvPr/>
        </p:nvSpPr>
        <p:spPr>
          <a:xfrm rot="10800000">
            <a:off x="144000" y="216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4608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0" y="3657600"/>
            <a:ext cx="3265771" cy="1159933"/>
            <a:chOff x="3352800" y="2438400"/>
            <a:chExt cx="3265771" cy="1159933"/>
          </a:xfrm>
        </p:grpSpPr>
        <p:sp>
          <p:nvSpPr>
            <p:cNvPr id="23" name="Rectangle 22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Curved Connector 29"/>
          <p:cNvCxnSpPr>
            <a:stCxn id="28" idx="1"/>
            <a:endCxn id="32" idx="1"/>
          </p:cNvCxnSpPr>
          <p:nvPr/>
        </p:nvCxnSpPr>
        <p:spPr>
          <a:xfrm rot="10800000" flipH="1">
            <a:off x="5557771" y="1811351"/>
            <a:ext cx="1888498" cy="2777583"/>
          </a:xfrm>
          <a:prstGeom prst="curvedConnector3">
            <a:avLst>
              <a:gd name="adj1" fmla="val -12105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Arrow 36"/>
          <p:cNvSpPr/>
          <p:nvPr/>
        </p:nvSpPr>
        <p:spPr>
          <a:xfrm rot="10800000">
            <a:off x="144000" y="216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76201" y="4572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5004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</a:t>
              </a: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0" y="3657600"/>
            <a:ext cx="3265771" cy="1159933"/>
            <a:chOff x="3352800" y="2438400"/>
            <a:chExt cx="3265771" cy="1159933"/>
          </a:xfrm>
        </p:grpSpPr>
        <p:sp>
          <p:nvSpPr>
            <p:cNvPr id="23" name="Rectangle 22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sp>
        <p:nvSpPr>
          <p:cNvPr id="37" name="Left Arrow 36"/>
          <p:cNvSpPr/>
          <p:nvPr/>
        </p:nvSpPr>
        <p:spPr>
          <a:xfrm rot="10800000">
            <a:off x="144000" y="216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2160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</a:t>
              </a: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4248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</a:t>
              </a: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Arrow 36"/>
          <p:cNvSpPr/>
          <p:nvPr/>
        </p:nvSpPr>
        <p:spPr>
          <a:xfrm rot="10800000">
            <a:off x="144000" y="216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4608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2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7540" y="1582750"/>
            <a:ext cx="1299793" cy="817416"/>
            <a:chOff x="6302106" y="2536415"/>
            <a:chExt cx="1299793" cy="817416"/>
          </a:xfrm>
        </p:grpSpPr>
        <p:sp>
          <p:nvSpPr>
            <p:cNvPr id="32" name="Rectangle 31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•</a:t>
              </a:r>
            </a:p>
          </p:txBody>
        </p:sp>
      </p:grpSp>
      <p:cxnSp>
        <p:nvCxnSpPr>
          <p:cNvPr id="36" name="Curved Connector 35"/>
          <p:cNvCxnSpPr>
            <a:stCxn id="15" idx="3"/>
            <a:endCxn id="32" idx="1"/>
          </p:cNvCxnSpPr>
          <p:nvPr/>
        </p:nvCxnSpPr>
        <p:spPr>
          <a:xfrm>
            <a:off x="5513449" y="1159933"/>
            <a:ext cx="1932820" cy="651417"/>
          </a:xfrm>
          <a:prstGeom prst="curvedConnector3">
            <a:avLst>
              <a:gd name="adj1" fmla="val 11139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Arrow 36"/>
          <p:cNvSpPr/>
          <p:nvPr/>
        </p:nvSpPr>
        <p:spPr>
          <a:xfrm rot="10800000">
            <a:off x="144000" y="216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22769" y="3594705"/>
            <a:ext cx="1737360" cy="237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</a:rPr>
              <a:t>ERROR!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30629" y="9006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06800" y="3204428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sp>
        <p:nvSpPr>
          <p:cNvPr id="38" name="Left Arrow 37"/>
          <p:cNvSpPr/>
          <p:nvPr/>
        </p:nvSpPr>
        <p:spPr>
          <a:xfrm rot="10800000">
            <a:off x="129600" y="90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06800" y="3385458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•••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sp>
        <p:nvSpPr>
          <p:cNvPr id="38" name="Left Arrow 37"/>
          <p:cNvSpPr/>
          <p:nvPr/>
        </p:nvSpPr>
        <p:spPr>
          <a:xfrm rot="10800000">
            <a:off x="129600" y="90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06800" y="3567684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*this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38" name="Left Arrow 37"/>
          <p:cNvSpPr/>
          <p:nvPr/>
        </p:nvSpPr>
        <p:spPr>
          <a:xfrm rot="10800000">
            <a:off x="129600" y="90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900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7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1080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3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79" y="422301"/>
            <a:ext cx="2276421" cy="23208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str1;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str1.Set("Hi");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String str2 = str1;</a:t>
            </a:r>
          </a:p>
          <a:p>
            <a:endParaRPr lang="en-US" sz="14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sz="14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10800000">
            <a:off x="144000" y="5544000"/>
            <a:ext cx="390579" cy="24231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2979" y="2819400"/>
            <a:ext cx="2276422" cy="1012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nullptr;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0;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8" y="3886200"/>
            <a:ext cx="2581221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String::~String()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if (m_pString != nullptr)</a:t>
            </a:r>
          </a:p>
          <a:p>
            <a:r>
              <a:rPr lang="en-US" sz="12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  delete[] m_pString;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979" y="5334000"/>
            <a:ext cx="3505494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void String::Set(const char* pString)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m_size = strlen(pString);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 = new char[m_size + 1];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m_pString[m_size] = '\0';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  strncpy(m_pString, pString, m_size);</a:t>
            </a:r>
          </a:p>
          <a:p>
            <a:r>
              <a:rPr lang="en-US" sz="1200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0649" y="228600"/>
            <a:ext cx="3265771" cy="1159933"/>
            <a:chOff x="3352800" y="2438400"/>
            <a:chExt cx="3265771" cy="1159933"/>
          </a:xfrm>
        </p:grpSpPr>
        <p:sp>
          <p:nvSpPr>
            <p:cNvPr id="12" name="Rectangle 11"/>
            <p:cNvSpPr/>
            <p:nvPr/>
          </p:nvSpPr>
          <p:spPr>
            <a:xfrm>
              <a:off x="4072520" y="24384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str1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450068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6800" y="31411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40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5600" y="2827867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m_size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2571" y="3251199"/>
              <a:ext cx="756000" cy="237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noProof="1" smtClean="0">
                  <a:solidFill>
                    <a:schemeClr val="accent6">
                      <a:lumMod val="50000"/>
                    </a:schemeClr>
                  </a:solidFill>
                </a:rPr>
                <a:t>m_pString</a:t>
              </a:r>
              <a:endParaRPr lang="en-US" sz="1000" b="1" noProof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6800" y="26839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7" name="Left Arrow 16"/>
          <p:cNvSpPr/>
          <p:nvPr/>
        </p:nvSpPr>
        <p:spPr>
          <a:xfrm rot="10800000">
            <a:off x="144000" y="1080000"/>
            <a:ext cx="390579" cy="242316"/>
          </a:xfrm>
          <a:prstGeom prst="leftArrow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575284" y="2453270"/>
            <a:ext cx="2047529" cy="1068863"/>
            <a:chOff x="4810471" y="381000"/>
            <a:chExt cx="2047529" cy="1068863"/>
          </a:xfrm>
        </p:grpSpPr>
        <p:sp>
          <p:nvSpPr>
            <p:cNvPr id="19" name="Rectangle 18"/>
            <p:cNvSpPr/>
            <p:nvPr/>
          </p:nvSpPr>
          <p:spPr>
            <a:xfrm>
              <a:off x="5074920" y="381000"/>
              <a:ext cx="1737360" cy="2370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noProof="1" smtClean="0">
                  <a:solidFill>
                    <a:srgbClr val="00B050"/>
                  </a:solidFill>
                </a:rPr>
                <a:t>pString</a:t>
              </a:r>
              <a:endParaRPr lang="en-US" sz="2000" b="1" noProof="1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626533"/>
              <a:ext cx="1828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sz="3200" b="1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0471" y="108053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27540" y="3429000"/>
            <a:ext cx="1299793" cy="817416"/>
            <a:chOff x="6302106" y="2536415"/>
            <a:chExt cx="1299793" cy="817416"/>
          </a:xfrm>
        </p:grpSpPr>
        <p:sp>
          <p:nvSpPr>
            <p:cNvPr id="25" name="Rectangle 24"/>
            <p:cNvSpPr/>
            <p:nvPr/>
          </p:nvSpPr>
          <p:spPr>
            <a:xfrm>
              <a:off x="6520835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H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2106" y="29844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0x</a:t>
              </a:r>
              <a:r>
                <a:rPr lang="en-US" noProof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600</a:t>
              </a:r>
              <a:endParaRPr lang="en-US" noProof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8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i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41899" y="2536415"/>
              <a:ext cx="3600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noProof="1" smtClean="0">
                  <a:solidFill>
                    <a:srgbClr val="FF0000"/>
                  </a:solidFill>
                </a:rPr>
                <a:t>∘</a:t>
              </a:r>
              <a:endParaRPr lang="en-US" sz="4000" b="1" noProof="1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Curved Connector 29"/>
          <p:cNvCxnSpPr>
            <a:stCxn id="20" idx="3"/>
            <a:endCxn id="25" idx="1"/>
          </p:cNvCxnSpPr>
          <p:nvPr/>
        </p:nvCxnSpPr>
        <p:spPr>
          <a:xfrm>
            <a:off x="5622813" y="2927403"/>
            <a:ext cx="1823456" cy="730197"/>
          </a:xfrm>
          <a:prstGeom prst="curvedConnector3">
            <a:avLst>
              <a:gd name="adj1" fmla="val 50000"/>
            </a:avLst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2475</Words>
  <Application>Microsoft Office PowerPoint</Application>
  <PresentationFormat>On-screen Show (4:3)</PresentationFormat>
  <Paragraphs>854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Instances with a Shared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</dc:creator>
  <cp:lastModifiedBy>Cornel</cp:lastModifiedBy>
  <cp:revision>42</cp:revision>
  <dcterms:created xsi:type="dcterms:W3CDTF">2016-09-23T22:07:37Z</dcterms:created>
  <dcterms:modified xsi:type="dcterms:W3CDTF">2016-10-31T15:31:07Z</dcterms:modified>
</cp:coreProperties>
</file>