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91" r:id="rId21"/>
    <p:sldId id="278" r:id="rId22"/>
    <p:sldId id="292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56" r:id="rId32"/>
    <p:sldId id="257" r:id="rId33"/>
    <p:sldId id="258" r:id="rId34"/>
    <p:sldId id="259" r:id="rId35"/>
    <p:sldId id="26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ynamic Memory Allocation" id="{92DB3553-1C5D-4A38-BCA1-CD5D027635E7}">
          <p14:sldIdLst>
            <p14:sldId id="293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</p14:sldIdLst>
        </p14:section>
        <p14:section name="Multi-dimensional array" id="{2B64C239-A5BA-417A-B070-91289CEBFE85}">
          <p14:sldIdLst>
            <p14:sldId id="291"/>
            <p14:sldId id="278"/>
            <p14:sldId id="292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emory Layout" id="{87E49077-5684-436D-ABEF-3D1FA53B83B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4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F9D9-517A-45B3-93C5-4C2443FC4B84}" type="datetimeFigureOut">
              <a:rPr lang="en-US" smtClean="0"/>
              <a:t>25.09.2016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30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40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50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2667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30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40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50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2958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124200" y="2895600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8" name="Curved Connector 27"/>
          <p:cNvCxnSpPr>
            <a:stCxn id="24" idx="1"/>
            <a:endCxn id="7" idx="1"/>
          </p:cNvCxnSpPr>
          <p:nvPr/>
        </p:nvCxnSpPr>
        <p:spPr>
          <a:xfrm rot="10800000">
            <a:off x="3342929" y="2072271"/>
            <a:ext cx="12700" cy="1297463"/>
          </a:xfrm>
          <a:prstGeom prst="curvedConnector3">
            <a:avLst>
              <a:gd name="adj1" fmla="val 3171425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6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40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50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32628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124200" y="2895600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8" name="Curved Connector 27"/>
          <p:cNvCxnSpPr>
            <a:stCxn id="24" idx="1"/>
            <a:endCxn id="7" idx="1"/>
          </p:cNvCxnSpPr>
          <p:nvPr/>
        </p:nvCxnSpPr>
        <p:spPr>
          <a:xfrm rot="10800000">
            <a:off x="3342929" y="2072271"/>
            <a:ext cx="12700" cy="1297463"/>
          </a:xfrm>
          <a:prstGeom prst="curvedConnector3">
            <a:avLst>
              <a:gd name="adj1" fmla="val 3171425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6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40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50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35052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124200" y="2895600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304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8" name="Curved Connector 27"/>
          <p:cNvCxnSpPr>
            <a:stCxn id="24" idx="1"/>
            <a:endCxn id="11" idx="1"/>
          </p:cNvCxnSpPr>
          <p:nvPr/>
        </p:nvCxnSpPr>
        <p:spPr>
          <a:xfrm rot="10800000" flipH="1">
            <a:off x="3342929" y="2072271"/>
            <a:ext cx="1828800" cy="1297463"/>
          </a:xfrm>
          <a:prstGeom prst="curvedConnector3">
            <a:avLst>
              <a:gd name="adj1" fmla="val 452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6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7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50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37962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124200" y="2895600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304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8" name="Curved Connector 27"/>
          <p:cNvCxnSpPr>
            <a:stCxn id="24" idx="1"/>
            <a:endCxn id="11" idx="1"/>
          </p:cNvCxnSpPr>
          <p:nvPr/>
        </p:nvCxnSpPr>
        <p:spPr>
          <a:xfrm rot="10800000" flipH="1">
            <a:off x="3342929" y="2072271"/>
            <a:ext cx="1828800" cy="1297463"/>
          </a:xfrm>
          <a:prstGeom prst="curvedConnector3">
            <a:avLst>
              <a:gd name="adj1" fmla="val 44048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6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7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50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57774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124200" y="2895600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304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8" name="Curved Connector 27"/>
          <p:cNvCxnSpPr>
            <a:stCxn id="24" idx="1"/>
            <a:endCxn id="11" idx="1"/>
          </p:cNvCxnSpPr>
          <p:nvPr/>
        </p:nvCxnSpPr>
        <p:spPr>
          <a:xfrm rot="10800000" flipH="1">
            <a:off x="3342929" y="2072271"/>
            <a:ext cx="1828800" cy="1297463"/>
          </a:xfrm>
          <a:prstGeom prst="curvedConnector3">
            <a:avLst>
              <a:gd name="adj1" fmla="val 44643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Arrow 28"/>
          <p:cNvSpPr/>
          <p:nvPr/>
        </p:nvSpPr>
        <p:spPr>
          <a:xfrm rot="10800000">
            <a:off x="76200" y="40679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124200" y="4114800"/>
            <a:ext cx="2047529" cy="1068863"/>
            <a:chOff x="4810471" y="381000"/>
            <a:chExt cx="2047529" cy="1068863"/>
          </a:xfrm>
        </p:grpSpPr>
        <p:sp>
          <p:nvSpPr>
            <p:cNvPr id="31" name="Rectangle 30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>
                  <a:solidFill>
                    <a:srgbClr val="00B050"/>
                  </a:solidFill>
                </a:rPr>
                <a:t>j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308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4" name="Curved Connector 33"/>
          <p:cNvCxnSpPr>
            <a:stCxn id="32" idx="1"/>
            <a:endCxn id="15" idx="1"/>
          </p:cNvCxnSpPr>
          <p:nvPr/>
        </p:nvCxnSpPr>
        <p:spPr>
          <a:xfrm rot="10800000" flipH="1">
            <a:off x="3342929" y="2072271"/>
            <a:ext cx="3657600" cy="2516663"/>
          </a:xfrm>
          <a:prstGeom prst="curvedConnector3">
            <a:avLst>
              <a:gd name="adj1" fmla="val 56548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6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7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60822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124200" y="2895600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304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8" name="Curved Connector 27"/>
          <p:cNvCxnSpPr>
            <a:stCxn id="24" idx="1"/>
            <a:endCxn id="11" idx="1"/>
          </p:cNvCxnSpPr>
          <p:nvPr/>
        </p:nvCxnSpPr>
        <p:spPr>
          <a:xfrm rot="10800000" flipH="1">
            <a:off x="3342929" y="2072271"/>
            <a:ext cx="1828800" cy="1297463"/>
          </a:xfrm>
          <a:prstGeom prst="curvedConnector3">
            <a:avLst>
              <a:gd name="adj1" fmla="val 44643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Arrow 28"/>
          <p:cNvSpPr/>
          <p:nvPr/>
        </p:nvSpPr>
        <p:spPr>
          <a:xfrm rot="10800000">
            <a:off x="76200" y="40679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124200" y="4114800"/>
            <a:ext cx="2047529" cy="1068863"/>
            <a:chOff x="4810471" y="381000"/>
            <a:chExt cx="2047529" cy="1068863"/>
          </a:xfrm>
        </p:grpSpPr>
        <p:sp>
          <p:nvSpPr>
            <p:cNvPr id="31" name="Rectangle 30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>
                  <a:solidFill>
                    <a:srgbClr val="00B050"/>
                  </a:solidFill>
                </a:rPr>
                <a:t>j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308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4" name="Curved Connector 33"/>
          <p:cNvCxnSpPr>
            <a:stCxn id="32" idx="1"/>
            <a:endCxn id="15" idx="1"/>
          </p:cNvCxnSpPr>
          <p:nvPr/>
        </p:nvCxnSpPr>
        <p:spPr>
          <a:xfrm rot="10800000" flipH="1">
            <a:off x="3342929" y="2072271"/>
            <a:ext cx="3657600" cy="2516663"/>
          </a:xfrm>
          <a:prstGeom prst="curvedConnector3">
            <a:avLst>
              <a:gd name="adj1" fmla="val 56548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6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7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63108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124200" y="2895600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304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8" name="Curved Connector 27"/>
          <p:cNvCxnSpPr>
            <a:stCxn id="24" idx="1"/>
            <a:endCxn id="11" idx="1"/>
          </p:cNvCxnSpPr>
          <p:nvPr/>
        </p:nvCxnSpPr>
        <p:spPr>
          <a:xfrm rot="10800000" flipH="1">
            <a:off x="3342929" y="2072271"/>
            <a:ext cx="1828800" cy="1297463"/>
          </a:xfrm>
          <a:prstGeom prst="curvedConnector3">
            <a:avLst>
              <a:gd name="adj1" fmla="val 44643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Arrow 28"/>
          <p:cNvSpPr/>
          <p:nvPr/>
        </p:nvSpPr>
        <p:spPr>
          <a:xfrm rot="10800000">
            <a:off x="76200" y="40679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6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7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4101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124200" y="2895600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304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8" name="Curved Connector 27"/>
          <p:cNvCxnSpPr>
            <a:stCxn id="24" idx="1"/>
            <a:endCxn id="11" idx="1"/>
          </p:cNvCxnSpPr>
          <p:nvPr/>
        </p:nvCxnSpPr>
        <p:spPr>
          <a:xfrm rot="10800000" flipH="1">
            <a:off x="3342929" y="2072271"/>
            <a:ext cx="1828800" cy="1297463"/>
          </a:xfrm>
          <a:prstGeom prst="curvedConnector3">
            <a:avLst>
              <a:gd name="adj1" fmla="val 44643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43296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124200" y="2895600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4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 • 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4572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 smtClean="0"/>
          </a:p>
          <a:p>
            <a:r>
              <a:rPr lang="en-US" dirty="0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1" y="422301"/>
            <a:ext cx="2438400" cy="2397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int** ppA;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 = new int*[3];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 = new int[2];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ppA[0][0] = 10;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ppA[1][1] = 20;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ppA[2][2] = 30;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delete[] ppA;</a:t>
            </a:r>
          </a:p>
        </p:txBody>
      </p:sp>
    </p:spTree>
    <p:extLst>
      <p:ext uri="{BB962C8B-B14F-4D97-AF65-F5344CB8AC3E}">
        <p14:creationId xmlns:p14="http://schemas.microsoft.com/office/powerpoint/2010/main" val="15980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1" y="422301"/>
            <a:ext cx="2438400" cy="2397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int** ppA;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 = new int*[3];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 = new int[2];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ppA[0][0] = 10;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ppA[1][1] = 20;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ppA[2][2] = 30;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delete[] ppA;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54428" y="457200"/>
            <a:ext cx="30479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1" y="422301"/>
            <a:ext cx="2438400" cy="2397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int** ppA;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 = new int*[3];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 = new int[2];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ppA[0][0] = 10;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ppA[1][1] = 20;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ppA[2][2] = 30;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delete[] ppA;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54428" y="748284"/>
            <a:ext cx="30479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30" name="Rectangle 2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34" name="Rectangle 3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38" name="Rectangle 3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77" name="Curved Connector 76"/>
          <p:cNvCxnSpPr>
            <a:stCxn id="19" idx="1"/>
            <a:endCxn id="31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342858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1" y="422301"/>
            <a:ext cx="2438400" cy="2397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int** ppA;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 = new int*[3];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 = new int[2];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ppA[0][0] = 10;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ppA[1][1] = 20;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ppA[2][2] = 30;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delete[] ppA;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54428" y="976884"/>
            <a:ext cx="30479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30" name="Rectangle 2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34" name="Rectangle 3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38" name="Rectangle 3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24200" y="3505200"/>
            <a:ext cx="2047529" cy="1068863"/>
            <a:chOff x="4810471" y="381000"/>
            <a:chExt cx="2047529" cy="1068863"/>
          </a:xfrm>
        </p:grpSpPr>
        <p:sp>
          <p:nvSpPr>
            <p:cNvPr id="42" name="Rectangle 41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3505200"/>
            <a:ext cx="2047529" cy="1068863"/>
            <a:chOff x="4810471" y="381000"/>
            <a:chExt cx="2047529" cy="1068863"/>
          </a:xfrm>
        </p:grpSpPr>
        <p:sp>
          <p:nvSpPr>
            <p:cNvPr id="46" name="Rectangle 4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81800" y="3505200"/>
            <a:ext cx="2047529" cy="1068863"/>
            <a:chOff x="4810471" y="381000"/>
            <a:chExt cx="2047529" cy="1068863"/>
          </a:xfrm>
        </p:grpSpPr>
        <p:sp>
          <p:nvSpPr>
            <p:cNvPr id="50" name="Rectangle 4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77" name="Curved Connector 76"/>
          <p:cNvCxnSpPr>
            <a:stCxn id="19" idx="1"/>
            <a:endCxn id="31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342858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1" idx="1"/>
            <a:endCxn id="43" idx="1"/>
          </p:cNvCxnSpPr>
          <p:nvPr/>
        </p:nvCxnSpPr>
        <p:spPr>
          <a:xfrm rot="10800000" flipV="1">
            <a:off x="3342929" y="2072269"/>
            <a:ext cx="12700" cy="1907063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1" y="422301"/>
            <a:ext cx="2438400" cy="2397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int** ppA;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 = new int*[3];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 = new int[2];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ppA[0][0] = 10;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ppA[1][1] = 20;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ppA[2][2] = 30;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delete[] ppA;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54428" y="1205484"/>
            <a:ext cx="30479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30" name="Rectangle 2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34" name="Rectangle 3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38" name="Rectangle 3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24200" y="3505200"/>
            <a:ext cx="2047529" cy="1068863"/>
            <a:chOff x="4810471" y="381000"/>
            <a:chExt cx="2047529" cy="1068863"/>
          </a:xfrm>
        </p:grpSpPr>
        <p:sp>
          <p:nvSpPr>
            <p:cNvPr id="42" name="Rectangle 41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3505200"/>
            <a:ext cx="2047529" cy="1068863"/>
            <a:chOff x="4810471" y="381000"/>
            <a:chExt cx="2047529" cy="1068863"/>
          </a:xfrm>
        </p:grpSpPr>
        <p:sp>
          <p:nvSpPr>
            <p:cNvPr id="46" name="Rectangle 4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81800" y="3505200"/>
            <a:ext cx="2047529" cy="1068863"/>
            <a:chOff x="4810471" y="381000"/>
            <a:chExt cx="2047529" cy="1068863"/>
          </a:xfrm>
        </p:grpSpPr>
        <p:sp>
          <p:nvSpPr>
            <p:cNvPr id="50" name="Rectangle 4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24200" y="4572000"/>
            <a:ext cx="2047529" cy="1068863"/>
            <a:chOff x="4810471" y="381000"/>
            <a:chExt cx="2047529" cy="1068863"/>
          </a:xfrm>
        </p:grpSpPr>
        <p:sp>
          <p:nvSpPr>
            <p:cNvPr id="54" name="Rectangle 5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53000" y="4572000"/>
            <a:ext cx="2047529" cy="1068863"/>
            <a:chOff x="4810471" y="381000"/>
            <a:chExt cx="2047529" cy="1068863"/>
          </a:xfrm>
        </p:grpSpPr>
        <p:sp>
          <p:nvSpPr>
            <p:cNvPr id="58" name="Rectangle 5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77" name="Curved Connector 76"/>
          <p:cNvCxnSpPr>
            <a:stCxn id="19" idx="1"/>
            <a:endCxn id="31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342858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1" idx="1"/>
            <a:endCxn id="43" idx="1"/>
          </p:cNvCxnSpPr>
          <p:nvPr/>
        </p:nvCxnSpPr>
        <p:spPr>
          <a:xfrm rot="10800000" flipV="1">
            <a:off x="3342929" y="2072269"/>
            <a:ext cx="12700" cy="1907063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5" idx="2"/>
            <a:endCxn id="55" idx="1"/>
          </p:cNvCxnSpPr>
          <p:nvPr/>
        </p:nvCxnSpPr>
        <p:spPr>
          <a:xfrm rot="5400000">
            <a:off x="3341898" y="2301901"/>
            <a:ext cx="2745263" cy="2743200"/>
          </a:xfrm>
          <a:prstGeom prst="curvedConnector4">
            <a:avLst>
              <a:gd name="adj1" fmla="val 19665"/>
              <a:gd name="adj2" fmla="val 15119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1" y="422301"/>
            <a:ext cx="2438400" cy="2397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int** ppA;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 = new int*[3];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 = new int[2];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ppA[0][0] = 10;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ppA[1][1] = 20;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ppA[2][2] = 30;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delete[] ppA;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54428" y="1447800"/>
            <a:ext cx="30479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30" name="Rectangle 2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34" name="Rectangle 3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38" name="Rectangle 3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24200" y="3505200"/>
            <a:ext cx="2047529" cy="1068863"/>
            <a:chOff x="4810471" y="381000"/>
            <a:chExt cx="2047529" cy="1068863"/>
          </a:xfrm>
        </p:grpSpPr>
        <p:sp>
          <p:nvSpPr>
            <p:cNvPr id="42" name="Rectangle 41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3505200"/>
            <a:ext cx="2047529" cy="1068863"/>
            <a:chOff x="4810471" y="381000"/>
            <a:chExt cx="2047529" cy="1068863"/>
          </a:xfrm>
        </p:grpSpPr>
        <p:sp>
          <p:nvSpPr>
            <p:cNvPr id="46" name="Rectangle 4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81800" y="3505200"/>
            <a:ext cx="2047529" cy="1068863"/>
            <a:chOff x="4810471" y="381000"/>
            <a:chExt cx="2047529" cy="1068863"/>
          </a:xfrm>
        </p:grpSpPr>
        <p:sp>
          <p:nvSpPr>
            <p:cNvPr id="50" name="Rectangle 4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24200" y="4572000"/>
            <a:ext cx="2047529" cy="1068863"/>
            <a:chOff x="4810471" y="381000"/>
            <a:chExt cx="2047529" cy="1068863"/>
          </a:xfrm>
        </p:grpSpPr>
        <p:sp>
          <p:nvSpPr>
            <p:cNvPr id="54" name="Rectangle 5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53000" y="4572000"/>
            <a:ext cx="2047529" cy="1068863"/>
            <a:chOff x="4810471" y="381000"/>
            <a:chExt cx="2047529" cy="1068863"/>
          </a:xfrm>
        </p:grpSpPr>
        <p:sp>
          <p:nvSpPr>
            <p:cNvPr id="58" name="Rectangle 5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24200" y="5636737"/>
            <a:ext cx="2047529" cy="1068863"/>
            <a:chOff x="4810471" y="381000"/>
            <a:chExt cx="2047529" cy="1068863"/>
          </a:xfrm>
        </p:grpSpPr>
        <p:sp>
          <p:nvSpPr>
            <p:cNvPr id="66" name="Rectangle 6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53000" y="5636737"/>
            <a:ext cx="2047529" cy="1068863"/>
            <a:chOff x="4810471" y="381000"/>
            <a:chExt cx="2047529" cy="1068863"/>
          </a:xfrm>
        </p:grpSpPr>
        <p:sp>
          <p:nvSpPr>
            <p:cNvPr id="70" name="Rectangle 6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781800" y="5636737"/>
            <a:ext cx="2047529" cy="1068863"/>
            <a:chOff x="4810471" y="381000"/>
            <a:chExt cx="2047529" cy="1068863"/>
          </a:xfrm>
        </p:grpSpPr>
        <p:sp>
          <p:nvSpPr>
            <p:cNvPr id="74" name="Rectangle 7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77" name="Curved Connector 76"/>
          <p:cNvCxnSpPr>
            <a:stCxn id="19" idx="1"/>
            <a:endCxn id="31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342858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1" idx="1"/>
            <a:endCxn id="43" idx="1"/>
          </p:cNvCxnSpPr>
          <p:nvPr/>
        </p:nvCxnSpPr>
        <p:spPr>
          <a:xfrm rot="10800000" flipV="1">
            <a:off x="3342929" y="2072269"/>
            <a:ext cx="12700" cy="1907063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5" idx="2"/>
            <a:endCxn id="55" idx="1"/>
          </p:cNvCxnSpPr>
          <p:nvPr/>
        </p:nvCxnSpPr>
        <p:spPr>
          <a:xfrm rot="5400000">
            <a:off x="3341898" y="2301901"/>
            <a:ext cx="2745263" cy="2743200"/>
          </a:xfrm>
          <a:prstGeom prst="curvedConnector4">
            <a:avLst>
              <a:gd name="adj1" fmla="val 18079"/>
              <a:gd name="adj2" fmla="val 15119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39" idx="2"/>
            <a:endCxn id="67" idx="1"/>
          </p:cNvCxnSpPr>
          <p:nvPr/>
        </p:nvCxnSpPr>
        <p:spPr>
          <a:xfrm rot="5400000">
            <a:off x="3723929" y="1919870"/>
            <a:ext cx="3810000" cy="4572000"/>
          </a:xfrm>
          <a:prstGeom prst="curvedConnector4">
            <a:avLst>
              <a:gd name="adj1" fmla="val 18143"/>
              <a:gd name="adj2" fmla="val 123333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1" y="422301"/>
            <a:ext cx="2438400" cy="2397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int** ppA;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 = new int*[3];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 = new int[2];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ppA[0][0] = 10;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ppA[1][1] = 20;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ppA[2][2] = 30;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delete[] ppA;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54428" y="1676400"/>
            <a:ext cx="30479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30" name="Rectangle 2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34" name="Rectangle 3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38" name="Rectangle 3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24200" y="3505200"/>
            <a:ext cx="2047529" cy="1068863"/>
            <a:chOff x="4810471" y="381000"/>
            <a:chExt cx="2047529" cy="1068863"/>
          </a:xfrm>
        </p:grpSpPr>
        <p:sp>
          <p:nvSpPr>
            <p:cNvPr id="42" name="Rectangle 41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3505200"/>
            <a:ext cx="2047529" cy="1068863"/>
            <a:chOff x="4810471" y="381000"/>
            <a:chExt cx="2047529" cy="1068863"/>
          </a:xfrm>
        </p:grpSpPr>
        <p:sp>
          <p:nvSpPr>
            <p:cNvPr id="46" name="Rectangle 4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81800" y="3505200"/>
            <a:ext cx="2047529" cy="1068863"/>
            <a:chOff x="4810471" y="381000"/>
            <a:chExt cx="2047529" cy="1068863"/>
          </a:xfrm>
        </p:grpSpPr>
        <p:sp>
          <p:nvSpPr>
            <p:cNvPr id="50" name="Rectangle 4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24200" y="4572000"/>
            <a:ext cx="2047529" cy="1068863"/>
            <a:chOff x="4810471" y="381000"/>
            <a:chExt cx="2047529" cy="1068863"/>
          </a:xfrm>
        </p:grpSpPr>
        <p:sp>
          <p:nvSpPr>
            <p:cNvPr id="54" name="Rectangle 5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53000" y="4572000"/>
            <a:ext cx="2047529" cy="1068863"/>
            <a:chOff x="4810471" y="381000"/>
            <a:chExt cx="2047529" cy="1068863"/>
          </a:xfrm>
        </p:grpSpPr>
        <p:sp>
          <p:nvSpPr>
            <p:cNvPr id="58" name="Rectangle 5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24200" y="5636737"/>
            <a:ext cx="2047529" cy="1068863"/>
            <a:chOff x="4810471" y="381000"/>
            <a:chExt cx="2047529" cy="1068863"/>
          </a:xfrm>
        </p:grpSpPr>
        <p:sp>
          <p:nvSpPr>
            <p:cNvPr id="66" name="Rectangle 6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53000" y="5636737"/>
            <a:ext cx="2047529" cy="1068863"/>
            <a:chOff x="4810471" y="381000"/>
            <a:chExt cx="2047529" cy="1068863"/>
          </a:xfrm>
        </p:grpSpPr>
        <p:sp>
          <p:nvSpPr>
            <p:cNvPr id="70" name="Rectangle 6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781800" y="5636737"/>
            <a:ext cx="2047529" cy="1068863"/>
            <a:chOff x="4810471" y="381000"/>
            <a:chExt cx="2047529" cy="1068863"/>
          </a:xfrm>
        </p:grpSpPr>
        <p:sp>
          <p:nvSpPr>
            <p:cNvPr id="74" name="Rectangle 7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77" name="Curved Connector 76"/>
          <p:cNvCxnSpPr>
            <a:stCxn id="19" idx="1"/>
            <a:endCxn id="31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342858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1" idx="1"/>
            <a:endCxn id="43" idx="1"/>
          </p:cNvCxnSpPr>
          <p:nvPr/>
        </p:nvCxnSpPr>
        <p:spPr>
          <a:xfrm rot="10800000" flipV="1">
            <a:off x="3342929" y="2072269"/>
            <a:ext cx="12700" cy="1907063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5" idx="2"/>
            <a:endCxn id="55" idx="1"/>
          </p:cNvCxnSpPr>
          <p:nvPr/>
        </p:nvCxnSpPr>
        <p:spPr>
          <a:xfrm rot="5400000">
            <a:off x="3341898" y="2301901"/>
            <a:ext cx="2745263" cy="2743200"/>
          </a:xfrm>
          <a:prstGeom prst="curvedConnector4">
            <a:avLst>
              <a:gd name="adj1" fmla="val 17682"/>
              <a:gd name="adj2" fmla="val 144841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39" idx="2"/>
            <a:endCxn id="67" idx="1"/>
          </p:cNvCxnSpPr>
          <p:nvPr/>
        </p:nvCxnSpPr>
        <p:spPr>
          <a:xfrm rot="5400000">
            <a:off x="3723929" y="1919870"/>
            <a:ext cx="3810000" cy="4572000"/>
          </a:xfrm>
          <a:prstGeom prst="curvedConnector4">
            <a:avLst>
              <a:gd name="adj1" fmla="val 17286"/>
              <a:gd name="adj2" fmla="val 11881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1" y="422301"/>
            <a:ext cx="2438400" cy="2397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int** ppA;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 = new int*[3];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 = new int[2];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ppA[0][0] = 10;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ppA[1][1] = 20;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ppA[2][2] = 30;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delete[] ppA;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54428" y="1967484"/>
            <a:ext cx="30479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30" name="Rectangle 2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34" name="Rectangle 3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38" name="Rectangle 3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24200" y="3505200"/>
            <a:ext cx="2047529" cy="1068863"/>
            <a:chOff x="4810471" y="381000"/>
            <a:chExt cx="2047529" cy="1068863"/>
          </a:xfrm>
        </p:grpSpPr>
        <p:sp>
          <p:nvSpPr>
            <p:cNvPr id="42" name="Rectangle 41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3505200"/>
            <a:ext cx="2047529" cy="1068863"/>
            <a:chOff x="4810471" y="381000"/>
            <a:chExt cx="2047529" cy="1068863"/>
          </a:xfrm>
        </p:grpSpPr>
        <p:sp>
          <p:nvSpPr>
            <p:cNvPr id="46" name="Rectangle 4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81800" y="3505200"/>
            <a:ext cx="2047529" cy="1068863"/>
            <a:chOff x="4810471" y="381000"/>
            <a:chExt cx="2047529" cy="1068863"/>
          </a:xfrm>
        </p:grpSpPr>
        <p:sp>
          <p:nvSpPr>
            <p:cNvPr id="50" name="Rectangle 4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24200" y="4572000"/>
            <a:ext cx="2047529" cy="1068863"/>
            <a:chOff x="4810471" y="381000"/>
            <a:chExt cx="2047529" cy="1068863"/>
          </a:xfrm>
        </p:grpSpPr>
        <p:sp>
          <p:nvSpPr>
            <p:cNvPr id="54" name="Rectangle 5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53000" y="4572000"/>
            <a:ext cx="2047529" cy="1068863"/>
            <a:chOff x="4810471" y="381000"/>
            <a:chExt cx="2047529" cy="1068863"/>
          </a:xfrm>
        </p:grpSpPr>
        <p:sp>
          <p:nvSpPr>
            <p:cNvPr id="58" name="Rectangle 5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24200" y="5636737"/>
            <a:ext cx="2047529" cy="1068863"/>
            <a:chOff x="4810471" y="381000"/>
            <a:chExt cx="2047529" cy="1068863"/>
          </a:xfrm>
        </p:grpSpPr>
        <p:sp>
          <p:nvSpPr>
            <p:cNvPr id="66" name="Rectangle 6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53000" y="5636737"/>
            <a:ext cx="2047529" cy="1068863"/>
            <a:chOff x="4810471" y="381000"/>
            <a:chExt cx="2047529" cy="1068863"/>
          </a:xfrm>
        </p:grpSpPr>
        <p:sp>
          <p:nvSpPr>
            <p:cNvPr id="70" name="Rectangle 6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781800" y="5636737"/>
            <a:ext cx="2047529" cy="1068863"/>
            <a:chOff x="4810471" y="381000"/>
            <a:chExt cx="2047529" cy="1068863"/>
          </a:xfrm>
        </p:grpSpPr>
        <p:sp>
          <p:nvSpPr>
            <p:cNvPr id="74" name="Rectangle 7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77" name="Curved Connector 76"/>
          <p:cNvCxnSpPr>
            <a:stCxn id="19" idx="1"/>
            <a:endCxn id="31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342858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1" idx="1"/>
            <a:endCxn id="43" idx="1"/>
          </p:cNvCxnSpPr>
          <p:nvPr/>
        </p:nvCxnSpPr>
        <p:spPr>
          <a:xfrm rot="10800000" flipV="1">
            <a:off x="3342929" y="2072269"/>
            <a:ext cx="12700" cy="1907063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5" idx="2"/>
            <a:endCxn id="55" idx="1"/>
          </p:cNvCxnSpPr>
          <p:nvPr/>
        </p:nvCxnSpPr>
        <p:spPr>
          <a:xfrm rot="5400000">
            <a:off x="3341898" y="2301901"/>
            <a:ext cx="2745263" cy="2743200"/>
          </a:xfrm>
          <a:prstGeom prst="curvedConnector4">
            <a:avLst>
              <a:gd name="adj1" fmla="val 17682"/>
              <a:gd name="adj2" fmla="val 144841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39" idx="2"/>
            <a:endCxn id="67" idx="1"/>
          </p:cNvCxnSpPr>
          <p:nvPr/>
        </p:nvCxnSpPr>
        <p:spPr>
          <a:xfrm rot="5400000">
            <a:off x="3723929" y="1919870"/>
            <a:ext cx="3810000" cy="4572000"/>
          </a:xfrm>
          <a:prstGeom prst="curvedConnector4">
            <a:avLst>
              <a:gd name="adj1" fmla="val 17286"/>
              <a:gd name="adj2" fmla="val 11881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1" y="422301"/>
            <a:ext cx="2438400" cy="2397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int** ppA;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 = new int*[3];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 = new int[2];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ppA[0][0] = 10;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ppA[1][1] = 20;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ppA[2][2] = 30;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delete[] ppA;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54428" y="2196084"/>
            <a:ext cx="30479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30" name="Rectangle 2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34" name="Rectangle 3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38" name="Rectangle 3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24200" y="3505200"/>
            <a:ext cx="2047529" cy="1068863"/>
            <a:chOff x="4810471" y="381000"/>
            <a:chExt cx="2047529" cy="1068863"/>
          </a:xfrm>
        </p:grpSpPr>
        <p:sp>
          <p:nvSpPr>
            <p:cNvPr id="42" name="Rectangle 41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3505200"/>
            <a:ext cx="2047529" cy="1068863"/>
            <a:chOff x="4810471" y="381000"/>
            <a:chExt cx="2047529" cy="1068863"/>
          </a:xfrm>
        </p:grpSpPr>
        <p:sp>
          <p:nvSpPr>
            <p:cNvPr id="46" name="Rectangle 4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81800" y="3505200"/>
            <a:ext cx="2047529" cy="1068863"/>
            <a:chOff x="4810471" y="381000"/>
            <a:chExt cx="2047529" cy="1068863"/>
          </a:xfrm>
        </p:grpSpPr>
        <p:sp>
          <p:nvSpPr>
            <p:cNvPr id="50" name="Rectangle 4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24200" y="4572000"/>
            <a:ext cx="2047529" cy="1068863"/>
            <a:chOff x="4810471" y="381000"/>
            <a:chExt cx="2047529" cy="1068863"/>
          </a:xfrm>
        </p:grpSpPr>
        <p:sp>
          <p:nvSpPr>
            <p:cNvPr id="54" name="Rectangle 5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53000" y="4572000"/>
            <a:ext cx="2047529" cy="1068863"/>
            <a:chOff x="4810471" y="381000"/>
            <a:chExt cx="2047529" cy="1068863"/>
          </a:xfrm>
        </p:grpSpPr>
        <p:sp>
          <p:nvSpPr>
            <p:cNvPr id="58" name="Rectangle 5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24200" y="5636737"/>
            <a:ext cx="2047529" cy="1068863"/>
            <a:chOff x="4810471" y="381000"/>
            <a:chExt cx="2047529" cy="1068863"/>
          </a:xfrm>
        </p:grpSpPr>
        <p:sp>
          <p:nvSpPr>
            <p:cNvPr id="66" name="Rectangle 6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53000" y="5636737"/>
            <a:ext cx="2047529" cy="1068863"/>
            <a:chOff x="4810471" y="381000"/>
            <a:chExt cx="2047529" cy="1068863"/>
          </a:xfrm>
        </p:grpSpPr>
        <p:sp>
          <p:nvSpPr>
            <p:cNvPr id="70" name="Rectangle 6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781800" y="5636737"/>
            <a:ext cx="2047529" cy="1068863"/>
            <a:chOff x="4810471" y="381000"/>
            <a:chExt cx="2047529" cy="1068863"/>
          </a:xfrm>
        </p:grpSpPr>
        <p:sp>
          <p:nvSpPr>
            <p:cNvPr id="74" name="Rectangle 7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30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77" name="Curved Connector 76"/>
          <p:cNvCxnSpPr>
            <a:stCxn id="19" idx="1"/>
            <a:endCxn id="31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342858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1" idx="1"/>
            <a:endCxn id="43" idx="1"/>
          </p:cNvCxnSpPr>
          <p:nvPr/>
        </p:nvCxnSpPr>
        <p:spPr>
          <a:xfrm rot="10800000" flipV="1">
            <a:off x="3342929" y="2072269"/>
            <a:ext cx="12700" cy="1907063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5" idx="2"/>
            <a:endCxn id="55" idx="1"/>
          </p:cNvCxnSpPr>
          <p:nvPr/>
        </p:nvCxnSpPr>
        <p:spPr>
          <a:xfrm rot="5400000">
            <a:off x="3341898" y="2301901"/>
            <a:ext cx="2745263" cy="2743200"/>
          </a:xfrm>
          <a:prstGeom prst="curvedConnector4">
            <a:avLst>
              <a:gd name="adj1" fmla="val 17682"/>
              <a:gd name="adj2" fmla="val 144841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39" idx="2"/>
            <a:endCxn id="67" idx="1"/>
          </p:cNvCxnSpPr>
          <p:nvPr/>
        </p:nvCxnSpPr>
        <p:spPr>
          <a:xfrm rot="5400000">
            <a:off x="3723929" y="1919870"/>
            <a:ext cx="3810000" cy="4572000"/>
          </a:xfrm>
          <a:prstGeom prst="curvedConnector4">
            <a:avLst>
              <a:gd name="adj1" fmla="val 17286"/>
              <a:gd name="adj2" fmla="val 11881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762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 • 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  <a:endCxn id="24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1" y="422301"/>
            <a:ext cx="2438400" cy="2397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int** ppA;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 = new int*[3];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 = new int[2];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 = new int[3];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ppA[0][0] = 10;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ppA[1][1] = 20;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ppA[2][2] = 30;</a:t>
            </a:r>
          </a:p>
          <a:p>
            <a:r>
              <a:rPr lang="en-US" sz="1600" smtClean="0">
                <a:latin typeface="Consolas" pitchFamily="49" charset="0"/>
                <a:cs typeface="Consolas" pitchFamily="49" charset="0"/>
              </a:rPr>
              <a:t>delete[] ppA;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54428" y="2424684"/>
            <a:ext cx="30479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24200" y="3505200"/>
            <a:ext cx="2047529" cy="1068863"/>
            <a:chOff x="4810471" y="381000"/>
            <a:chExt cx="2047529" cy="1068863"/>
          </a:xfrm>
        </p:grpSpPr>
        <p:sp>
          <p:nvSpPr>
            <p:cNvPr id="42" name="Rectangle 41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3505200"/>
            <a:ext cx="2047529" cy="1068863"/>
            <a:chOff x="4810471" y="381000"/>
            <a:chExt cx="2047529" cy="1068863"/>
          </a:xfrm>
        </p:grpSpPr>
        <p:sp>
          <p:nvSpPr>
            <p:cNvPr id="46" name="Rectangle 4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81800" y="3505200"/>
            <a:ext cx="2047529" cy="1068863"/>
            <a:chOff x="4810471" y="381000"/>
            <a:chExt cx="2047529" cy="1068863"/>
          </a:xfrm>
        </p:grpSpPr>
        <p:sp>
          <p:nvSpPr>
            <p:cNvPr id="50" name="Rectangle 4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24200" y="4572000"/>
            <a:ext cx="2047529" cy="1068863"/>
            <a:chOff x="4810471" y="381000"/>
            <a:chExt cx="2047529" cy="1068863"/>
          </a:xfrm>
        </p:grpSpPr>
        <p:sp>
          <p:nvSpPr>
            <p:cNvPr id="54" name="Rectangle 5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53000" y="4572000"/>
            <a:ext cx="2047529" cy="1068863"/>
            <a:chOff x="4810471" y="381000"/>
            <a:chExt cx="2047529" cy="1068863"/>
          </a:xfrm>
        </p:grpSpPr>
        <p:sp>
          <p:nvSpPr>
            <p:cNvPr id="58" name="Rectangle 5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24200" y="5636737"/>
            <a:ext cx="2047529" cy="1068863"/>
            <a:chOff x="4810471" y="381000"/>
            <a:chExt cx="2047529" cy="1068863"/>
          </a:xfrm>
        </p:grpSpPr>
        <p:sp>
          <p:nvSpPr>
            <p:cNvPr id="66" name="Rectangle 6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53000" y="5636737"/>
            <a:ext cx="2047529" cy="1068863"/>
            <a:chOff x="4810471" y="381000"/>
            <a:chExt cx="2047529" cy="1068863"/>
          </a:xfrm>
        </p:grpSpPr>
        <p:sp>
          <p:nvSpPr>
            <p:cNvPr id="70" name="Rectangle 6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781800" y="5636737"/>
            <a:ext cx="2047529" cy="1068863"/>
            <a:chOff x="4810471" y="381000"/>
            <a:chExt cx="2047529" cy="1068863"/>
          </a:xfrm>
        </p:grpSpPr>
        <p:sp>
          <p:nvSpPr>
            <p:cNvPr id="74" name="Rectangle 7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30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9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Variables, pointers and references</a:t>
            </a:r>
          </a:p>
          <a:p>
            <a:r>
              <a:rPr lang="en-US" dirty="0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52400"/>
            <a:ext cx="8923867" cy="6629400"/>
          </a:xfrm>
        </p:spPr>
        <p:txBody>
          <a:bodyPr>
            <a:normAutofit fontScale="85000" lnSpcReduction="20000"/>
          </a:bodyPr>
          <a:lstStyle/>
          <a:p>
            <a:r>
              <a:rPr lang="en-US" noProof="1" smtClean="0"/>
              <a:t>int a = 10;</a:t>
            </a:r>
          </a:p>
          <a:p>
            <a:r>
              <a:rPr lang="en-US" noProof="1" smtClean="0"/>
              <a:t>int* pB;</a:t>
            </a:r>
          </a:p>
          <a:p>
            <a:r>
              <a:rPr lang="en-US" noProof="1" smtClean="0"/>
              <a:t>*pB = 20;</a:t>
            </a:r>
          </a:p>
          <a:p>
            <a:r>
              <a:rPr lang="en-US" noProof="1" smtClean="0"/>
              <a:t>pB = &amp;a;</a:t>
            </a:r>
          </a:p>
          <a:p>
            <a:r>
              <a:rPr lang="en-US" noProof="1" smtClean="0"/>
              <a:t>*pB = 20;</a:t>
            </a:r>
          </a:p>
          <a:p>
            <a:r>
              <a:rPr lang="en-US" noProof="1" smtClean="0"/>
              <a:t>int&amp; rC = a;</a:t>
            </a:r>
          </a:p>
          <a:p>
            <a:r>
              <a:rPr lang="en-US" noProof="1" smtClean="0"/>
              <a:t>rC = 30;</a:t>
            </a:r>
          </a:p>
          <a:p>
            <a:r>
              <a:rPr lang="en-US" noProof="1" smtClean="0"/>
              <a:t>a = 40;</a:t>
            </a:r>
          </a:p>
          <a:p>
            <a:r>
              <a:rPr lang="en-US" noProof="1" smtClean="0"/>
              <a:t>pB = 50;</a:t>
            </a:r>
          </a:p>
          <a:p>
            <a:r>
              <a:rPr lang="en-US" noProof="1" smtClean="0"/>
              <a:t>pB = new int;</a:t>
            </a:r>
          </a:p>
          <a:p>
            <a:r>
              <a:rPr lang="en-US" noProof="1" smtClean="0"/>
              <a:t>*pB = 60;</a:t>
            </a:r>
          </a:p>
          <a:p>
            <a:r>
              <a:rPr lang="en-US" noProof="1" smtClean="0"/>
              <a:t>pB = new int[2];</a:t>
            </a:r>
          </a:p>
          <a:p>
            <a:r>
              <a:rPr lang="en-US" noProof="1" smtClean="0"/>
              <a:t>*pB = 70;</a:t>
            </a:r>
          </a:p>
          <a:p>
            <a:r>
              <a:rPr lang="en-US" noProof="1" smtClean="0"/>
              <a:t>rC = *pB;</a:t>
            </a:r>
          </a:p>
          <a:p>
            <a:r>
              <a:rPr lang="en-US" noProof="1" smtClean="0"/>
              <a:t>pB[0] = 80;</a:t>
            </a:r>
          </a:p>
          <a:p>
            <a:r>
              <a:rPr lang="en-US" noProof="1" smtClean="0"/>
              <a:t>pB[1] = 90;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810471" y="381000"/>
            <a:ext cx="2047529" cy="1068863"/>
            <a:chOff x="4810471" y="381000"/>
            <a:chExt cx="2047529" cy="1068863"/>
          </a:xfrm>
        </p:grpSpPr>
        <p:sp>
          <p:nvSpPr>
            <p:cNvPr id="9" name="Rectangle 8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10471" y="4341337"/>
            <a:ext cx="3876329" cy="1068863"/>
            <a:chOff x="4810471" y="3124200"/>
            <a:chExt cx="3876329" cy="1068863"/>
          </a:xfrm>
        </p:grpSpPr>
        <p:grpSp>
          <p:nvGrpSpPr>
            <p:cNvPr id="21" name="Group 20"/>
            <p:cNvGrpSpPr/>
            <p:nvPr/>
          </p:nvGrpSpPr>
          <p:grpSpPr>
            <a:xfrm>
              <a:off x="4810471" y="3124200"/>
              <a:ext cx="2047529" cy="1068863"/>
              <a:chOff x="4810471" y="381000"/>
              <a:chExt cx="2047529" cy="106886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74920" y="381000"/>
                <a:ext cx="1737360" cy="23706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noProof="1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29200" y="626533"/>
                <a:ext cx="1828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>
                    <a:solidFill>
                      <a:srgbClr val="FF0000"/>
                    </a:solidFill>
                  </a:rPr>
                  <a:t>• • •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10471" y="1080531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639271" y="3124200"/>
              <a:ext cx="2047529" cy="1068863"/>
              <a:chOff x="4810471" y="381000"/>
              <a:chExt cx="2047529" cy="106886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074920" y="381000"/>
                <a:ext cx="1737360" cy="23706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noProof="1">
                  <a:solidFill>
                    <a:srgbClr val="00B05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29200" y="626533"/>
                <a:ext cx="1828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>
                    <a:solidFill>
                      <a:srgbClr val="FF0000"/>
                    </a:solidFill>
                  </a:rPr>
                  <a:t>• • •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810471" y="1080531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404</a:t>
                </a:r>
                <a:endPara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810471" y="1676400"/>
            <a:ext cx="2047529" cy="1068863"/>
            <a:chOff x="4810471" y="381000"/>
            <a:chExt cx="2047529" cy="1068863"/>
          </a:xfrm>
        </p:grpSpPr>
        <p:sp>
          <p:nvSpPr>
            <p:cNvPr id="33" name="Rectangle 3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0x•••</a:t>
              </a:r>
              <a:endParaRPr lang="en-US" sz="4000" b="1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0471" y="5636737"/>
            <a:ext cx="2047529" cy="1007308"/>
            <a:chOff x="4810471" y="381000"/>
            <a:chExt cx="2047529" cy="1007308"/>
          </a:xfrm>
        </p:grpSpPr>
        <p:sp>
          <p:nvSpPr>
            <p:cNvPr id="40" name="Rectangle 3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10471" y="1080531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0x•••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6949440" y="5992336"/>
            <a:ext cx="1737360" cy="237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</a:rPr>
              <a:t>Possible runtime error!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809033" y="1674962"/>
            <a:ext cx="2047529" cy="1068863"/>
            <a:chOff x="4810471" y="381000"/>
            <a:chExt cx="2047529" cy="1068863"/>
          </a:xfrm>
        </p:grpSpPr>
        <p:sp>
          <p:nvSpPr>
            <p:cNvPr id="46" name="Rectangle 4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sz="4000" b="1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10471" y="381000"/>
            <a:ext cx="2047529" cy="1068863"/>
            <a:chOff x="4810471" y="381000"/>
            <a:chExt cx="2047529" cy="1068863"/>
          </a:xfrm>
        </p:grpSpPr>
        <p:sp>
          <p:nvSpPr>
            <p:cNvPr id="58" name="Rectangle 5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10471" y="381000"/>
            <a:ext cx="2047529" cy="1068863"/>
            <a:chOff x="4810471" y="381000"/>
            <a:chExt cx="2047529" cy="1068863"/>
          </a:xfrm>
        </p:grpSpPr>
        <p:sp>
          <p:nvSpPr>
            <p:cNvPr id="63" name="Rectangle 6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a, rC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10471" y="381000"/>
            <a:ext cx="2047529" cy="1068863"/>
            <a:chOff x="4810471" y="381000"/>
            <a:chExt cx="2047529" cy="1068863"/>
          </a:xfrm>
        </p:grpSpPr>
        <p:sp>
          <p:nvSpPr>
            <p:cNvPr id="67" name="Rectangle 66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a, rC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30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10471" y="381000"/>
            <a:ext cx="2047529" cy="1068863"/>
            <a:chOff x="4810471" y="381000"/>
            <a:chExt cx="2047529" cy="1068863"/>
          </a:xfrm>
        </p:grpSpPr>
        <p:sp>
          <p:nvSpPr>
            <p:cNvPr id="71" name="Rectangle 70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a, rC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4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949440" y="2031999"/>
            <a:ext cx="1737360" cy="237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</a:rPr>
              <a:t>Valid, but … ???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810471" y="1676400"/>
            <a:ext cx="2047529" cy="1068863"/>
            <a:chOff x="4810471" y="381000"/>
            <a:chExt cx="2047529" cy="1068863"/>
          </a:xfrm>
        </p:grpSpPr>
        <p:sp>
          <p:nvSpPr>
            <p:cNvPr id="76" name="Rectangle 7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032</a:t>
              </a:r>
              <a:endParaRPr lang="en-US" sz="4000" b="1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10471" y="2969737"/>
            <a:ext cx="2047529" cy="1068863"/>
            <a:chOff x="4810471" y="381000"/>
            <a:chExt cx="2047529" cy="1068863"/>
          </a:xfrm>
        </p:grpSpPr>
        <p:sp>
          <p:nvSpPr>
            <p:cNvPr id="80" name="Rectangle 7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809033" y="1685519"/>
            <a:ext cx="2047529" cy="1068863"/>
            <a:chOff x="4810471" y="381000"/>
            <a:chExt cx="2047529" cy="1068863"/>
          </a:xfrm>
        </p:grpSpPr>
        <p:sp>
          <p:nvSpPr>
            <p:cNvPr id="86" name="Rectangle 8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90" name="Curved Connector 89"/>
          <p:cNvCxnSpPr>
            <a:stCxn id="87" idx="1"/>
            <a:endCxn id="81" idx="1"/>
          </p:cNvCxnSpPr>
          <p:nvPr/>
        </p:nvCxnSpPr>
        <p:spPr>
          <a:xfrm rot="10800000" flipH="1" flipV="1">
            <a:off x="5027762" y="2159652"/>
            <a:ext cx="1438" cy="1284218"/>
          </a:xfrm>
          <a:prstGeom prst="curvedConnector3">
            <a:avLst>
              <a:gd name="adj1" fmla="val -6748755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4810471" y="2969737"/>
            <a:ext cx="2047529" cy="1068863"/>
            <a:chOff x="4810471" y="381000"/>
            <a:chExt cx="2047529" cy="1068863"/>
          </a:xfrm>
        </p:grpSpPr>
        <p:sp>
          <p:nvSpPr>
            <p:cNvPr id="95" name="Rectangle 94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rgbClr val="FF0000"/>
                  </a:solidFill>
                </a:rPr>
                <a:t>60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98" name="Curved Connector 97"/>
          <p:cNvCxnSpPr>
            <a:stCxn id="31" idx="1"/>
            <a:endCxn id="22" idx="1"/>
          </p:cNvCxnSpPr>
          <p:nvPr/>
        </p:nvCxnSpPr>
        <p:spPr>
          <a:xfrm rot="10800000" flipV="1">
            <a:off x="5029200" y="2150532"/>
            <a:ext cx="12700" cy="2664937"/>
          </a:xfrm>
          <a:prstGeom prst="curvedConnector3">
            <a:avLst>
              <a:gd name="adj1" fmla="val 7641504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87" idx="1"/>
            <a:endCxn id="72" idx="1"/>
          </p:cNvCxnSpPr>
          <p:nvPr/>
        </p:nvCxnSpPr>
        <p:spPr>
          <a:xfrm rot="10800000" flipH="1">
            <a:off x="5027762" y="855134"/>
            <a:ext cx="1438" cy="1304519"/>
          </a:xfrm>
          <a:prstGeom prst="curvedConnector3">
            <a:avLst>
              <a:gd name="adj1" fmla="val -68087483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31" idx="1"/>
            <a:endCxn id="41" idx="1"/>
          </p:cNvCxnSpPr>
          <p:nvPr/>
        </p:nvCxnSpPr>
        <p:spPr>
          <a:xfrm rot="10800000" flipV="1">
            <a:off x="5029200" y="2150532"/>
            <a:ext cx="12700" cy="3960337"/>
          </a:xfrm>
          <a:prstGeom prst="curvedConnector3">
            <a:avLst>
              <a:gd name="adj1" fmla="val 7369811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809033" y="1685519"/>
            <a:ext cx="2047529" cy="1068863"/>
            <a:chOff x="4810471" y="381000"/>
            <a:chExt cx="2047529" cy="1068863"/>
          </a:xfrm>
        </p:grpSpPr>
        <p:sp>
          <p:nvSpPr>
            <p:cNvPr id="113" name="Rectangle 11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pB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sz="4000" b="1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809033" y="4341337"/>
            <a:ext cx="2047529" cy="1068863"/>
            <a:chOff x="4810471" y="381000"/>
            <a:chExt cx="2047529" cy="1068863"/>
          </a:xfrm>
        </p:grpSpPr>
        <p:sp>
          <p:nvSpPr>
            <p:cNvPr id="117" name="Rectangle 116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7</a:t>
              </a:r>
              <a:r>
                <a:rPr lang="en-US" sz="4000" b="1" dirty="0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809033" y="372860"/>
            <a:ext cx="2047529" cy="1068863"/>
            <a:chOff x="4810471" y="381000"/>
            <a:chExt cx="2047529" cy="1068863"/>
          </a:xfrm>
        </p:grpSpPr>
        <p:sp>
          <p:nvSpPr>
            <p:cNvPr id="121" name="Rectangle 120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a, rC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70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809033" y="4341337"/>
            <a:ext cx="2047529" cy="1068863"/>
            <a:chOff x="4810471" y="381000"/>
            <a:chExt cx="2047529" cy="1068863"/>
          </a:xfrm>
        </p:grpSpPr>
        <p:sp>
          <p:nvSpPr>
            <p:cNvPr id="125" name="Rectangle 124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rgbClr val="FF0000"/>
                  </a:solidFill>
                </a:rPr>
                <a:t>80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647738" y="4341337"/>
            <a:ext cx="2047529" cy="1068863"/>
            <a:chOff x="4810471" y="381000"/>
            <a:chExt cx="2047529" cy="1068863"/>
          </a:xfrm>
        </p:grpSpPr>
        <p:sp>
          <p:nvSpPr>
            <p:cNvPr id="129" name="Rectangle 128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9</a:t>
              </a:r>
              <a:r>
                <a:rPr lang="en-US" sz="4000" b="1" dirty="0" smtClean="0">
                  <a:solidFill>
                    <a:srgbClr val="FF0000"/>
                  </a:solidFill>
                </a:rPr>
                <a:t>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4" grpId="0" uiExpand="1" animBg="1"/>
      <p:bldP spid="74" grpId="0" uiExpand="1" animBg="1"/>
      <p:bldP spid="74" grpId="1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52400"/>
            <a:ext cx="3142509" cy="1706102"/>
          </a:xfrm>
        </p:spPr>
        <p:txBody>
          <a:bodyPr>
            <a:normAutofit fontScale="85000" lnSpcReduction="20000"/>
          </a:bodyPr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int a = 10;</a:t>
            </a:r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f(a);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g(&amp;a);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h(a);</a:t>
            </a:r>
          </a:p>
          <a:p>
            <a:endParaRPr lang="en-US" noProof="1"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10471" y="381000"/>
            <a:ext cx="2047529" cy="1068863"/>
            <a:chOff x="4810471" y="381000"/>
            <a:chExt cx="2047529" cy="1068863"/>
          </a:xfrm>
        </p:grpSpPr>
        <p:sp>
          <p:nvSpPr>
            <p:cNvPr id="9" name="Rectangle 8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810471" y="1858502"/>
            <a:ext cx="2047529" cy="1068863"/>
            <a:chOff x="4810471" y="381000"/>
            <a:chExt cx="2047529" cy="1068863"/>
          </a:xfrm>
        </p:grpSpPr>
        <p:sp>
          <p:nvSpPr>
            <p:cNvPr id="91" name="Rectangle 90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>
                  <a:solidFill>
                    <a:srgbClr val="00B050"/>
                  </a:solidFill>
                </a:rPr>
                <a:t>i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Left Arrow 1"/>
          <p:cNvSpPr/>
          <p:nvPr/>
        </p:nvSpPr>
        <p:spPr>
          <a:xfrm>
            <a:off x="2743200" y="210843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925699"/>
            <a:ext cx="3142508" cy="152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f(int i)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int x = 100;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 += x;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  <a:endParaRPr lang="en-US" smtClean="0">
              <a:latin typeface="Consolas" pitchFamily="49" charset="0"/>
              <a:cs typeface="Consolas" pitchFamily="49" charset="0"/>
            </a:endParaRP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2400" y="3544497"/>
            <a:ext cx="3142508" cy="152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int y = 200;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*j += y;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  <a:endParaRPr lang="en-US" smtClean="0">
              <a:latin typeface="Consolas" pitchFamily="49" charset="0"/>
              <a:cs typeface="Consolas" pitchFamily="49" charset="0"/>
            </a:endParaRP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52400" y="5181600"/>
            <a:ext cx="3142508" cy="152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h(int&amp; k)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int z = 300;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k += z;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  <a:endParaRPr lang="en-US" smtClean="0">
              <a:latin typeface="Consolas" pitchFamily="49" charset="0"/>
              <a:cs typeface="Consolas" pitchFamily="49" charset="0"/>
            </a:endParaRP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Left Arrow 100"/>
          <p:cNvSpPr/>
          <p:nvPr/>
        </p:nvSpPr>
        <p:spPr>
          <a:xfrm>
            <a:off x="1668572" y="626533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/>
          <p:cNvSpPr/>
          <p:nvPr/>
        </p:nvSpPr>
        <p:spPr>
          <a:xfrm>
            <a:off x="609600" y="22722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eft Arrow 103"/>
          <p:cNvSpPr/>
          <p:nvPr/>
        </p:nvSpPr>
        <p:spPr>
          <a:xfrm>
            <a:off x="2352621" y="25146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4810471" y="3198337"/>
            <a:ext cx="2047529" cy="1068863"/>
            <a:chOff x="4810471" y="381000"/>
            <a:chExt cx="2047529" cy="1068863"/>
          </a:xfrm>
        </p:grpSpPr>
        <p:sp>
          <p:nvSpPr>
            <p:cNvPr id="108" name="Rectangle 10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x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100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1" name="Left Arrow 110"/>
          <p:cNvSpPr/>
          <p:nvPr/>
        </p:nvSpPr>
        <p:spPr>
          <a:xfrm>
            <a:off x="1863861" y="2806207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4810471" y="1859010"/>
            <a:ext cx="2047529" cy="1068863"/>
            <a:chOff x="4810471" y="381000"/>
            <a:chExt cx="2047529" cy="1068863"/>
          </a:xfrm>
        </p:grpSpPr>
        <p:sp>
          <p:nvSpPr>
            <p:cNvPr id="137" name="Rectangle 136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>
                  <a:solidFill>
                    <a:srgbClr val="00B050"/>
                  </a:solidFill>
                </a:rPr>
                <a:t>i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110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0" name="Left Arrow 139"/>
          <p:cNvSpPr/>
          <p:nvPr/>
        </p:nvSpPr>
        <p:spPr>
          <a:xfrm>
            <a:off x="414310" y="3079765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5181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scope: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1" grpId="0" animBg="1"/>
      <p:bldP spid="103" grpId="0" animBg="1"/>
      <p:bldP spid="103" grpId="1" animBg="1"/>
      <p:bldP spid="104" grpId="0" animBg="1"/>
      <p:bldP spid="104" grpId="1" animBg="1"/>
      <p:bldP spid="111" grpId="0" animBg="1"/>
      <p:bldP spid="111" grpId="1" animBg="1"/>
      <p:bldP spid="1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52400"/>
            <a:ext cx="3142509" cy="1706102"/>
          </a:xfrm>
        </p:spPr>
        <p:txBody>
          <a:bodyPr>
            <a:normAutofit fontScale="85000" lnSpcReduction="20000"/>
          </a:bodyPr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int a = 10;</a:t>
            </a:r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f(a);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g(&amp;a);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h(a);</a:t>
            </a:r>
          </a:p>
          <a:p>
            <a:endParaRPr lang="en-US" noProof="1"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10471" y="381000"/>
            <a:ext cx="2047529" cy="1068863"/>
            <a:chOff x="4810471" y="381000"/>
            <a:chExt cx="2047529" cy="1068863"/>
          </a:xfrm>
        </p:grpSpPr>
        <p:sp>
          <p:nvSpPr>
            <p:cNvPr id="9" name="Rectangle 8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810471" y="1858502"/>
            <a:ext cx="2047529" cy="1068863"/>
            <a:chOff x="4810471" y="381000"/>
            <a:chExt cx="2047529" cy="1068863"/>
          </a:xfrm>
        </p:grpSpPr>
        <p:sp>
          <p:nvSpPr>
            <p:cNvPr id="91" name="Rectangle 90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j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Left Arrow 1"/>
          <p:cNvSpPr/>
          <p:nvPr/>
        </p:nvSpPr>
        <p:spPr>
          <a:xfrm>
            <a:off x="1701228" y="626533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925699"/>
            <a:ext cx="3142508" cy="152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f(int i)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int x = 100;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 += x;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  <a:endParaRPr lang="en-US" smtClean="0">
              <a:latin typeface="Consolas" pitchFamily="49" charset="0"/>
              <a:cs typeface="Consolas" pitchFamily="49" charset="0"/>
            </a:endParaRP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2400" y="3544497"/>
            <a:ext cx="3142508" cy="152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int y = 200;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*j += y;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  <a:endParaRPr lang="en-US" smtClean="0">
              <a:latin typeface="Consolas" pitchFamily="49" charset="0"/>
              <a:cs typeface="Consolas" pitchFamily="49" charset="0"/>
            </a:endParaRP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52400" y="5181600"/>
            <a:ext cx="3142508" cy="152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h(int&amp; k)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int z = 300;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k += z;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  <a:endParaRPr lang="en-US" smtClean="0">
              <a:latin typeface="Consolas" pitchFamily="49" charset="0"/>
              <a:cs typeface="Consolas" pitchFamily="49" charset="0"/>
            </a:endParaRP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Left Arrow 100"/>
          <p:cNvSpPr/>
          <p:nvPr/>
        </p:nvSpPr>
        <p:spPr>
          <a:xfrm>
            <a:off x="1723654" y="1055336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/>
          <p:cNvSpPr/>
          <p:nvPr/>
        </p:nvSpPr>
        <p:spPr>
          <a:xfrm>
            <a:off x="533400" y="3897868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eft Arrow 103"/>
          <p:cNvSpPr/>
          <p:nvPr/>
        </p:nvSpPr>
        <p:spPr>
          <a:xfrm>
            <a:off x="2287960" y="4185339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4810471" y="3198337"/>
            <a:ext cx="2047529" cy="1068863"/>
            <a:chOff x="4810471" y="381000"/>
            <a:chExt cx="2047529" cy="1068863"/>
          </a:xfrm>
        </p:grpSpPr>
        <p:sp>
          <p:nvSpPr>
            <p:cNvPr id="108" name="Rectangle 10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>
                  <a:solidFill>
                    <a:srgbClr val="00B050"/>
                  </a:solidFill>
                </a:rPr>
                <a:t>y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2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1" name="Left Arrow 110"/>
          <p:cNvSpPr/>
          <p:nvPr/>
        </p:nvSpPr>
        <p:spPr>
          <a:xfrm>
            <a:off x="1918943" y="4471721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4810471" y="381000"/>
            <a:ext cx="2047529" cy="1068863"/>
            <a:chOff x="4810471" y="381000"/>
            <a:chExt cx="2047529" cy="1068863"/>
          </a:xfrm>
        </p:grpSpPr>
        <p:sp>
          <p:nvSpPr>
            <p:cNvPr id="137" name="Rectangle 136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2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0" name="Left Arrow 139"/>
          <p:cNvSpPr/>
          <p:nvPr/>
        </p:nvSpPr>
        <p:spPr>
          <a:xfrm>
            <a:off x="511628" y="471456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5181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scope: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j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Curved Connector 28"/>
          <p:cNvCxnSpPr>
            <a:stCxn id="92" idx="1"/>
            <a:endCxn id="5" idx="1"/>
          </p:cNvCxnSpPr>
          <p:nvPr/>
        </p:nvCxnSpPr>
        <p:spPr>
          <a:xfrm rot="10800000">
            <a:off x="5029200" y="855133"/>
            <a:ext cx="12700" cy="1477502"/>
          </a:xfrm>
          <a:prstGeom prst="curvedConnector3">
            <a:avLst>
              <a:gd name="adj1" fmla="val 8571433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101" grpId="0" animBg="1"/>
      <p:bldP spid="103" grpId="0" animBg="1"/>
      <p:bldP spid="103" grpId="1" animBg="1"/>
      <p:bldP spid="104" grpId="0" animBg="1"/>
      <p:bldP spid="104" grpId="1" animBg="1"/>
      <p:bldP spid="111" grpId="0" animBg="1"/>
      <p:bldP spid="111" grpId="1" animBg="1"/>
      <p:bldP spid="1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52400"/>
            <a:ext cx="3142509" cy="1706102"/>
          </a:xfrm>
        </p:spPr>
        <p:txBody>
          <a:bodyPr>
            <a:normAutofit fontScale="85000" lnSpcReduction="20000"/>
          </a:bodyPr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int a = 10;</a:t>
            </a:r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f(a);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g(&amp;a);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h(a);</a:t>
            </a:r>
          </a:p>
          <a:p>
            <a:endParaRPr lang="en-US" noProof="1"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10471" y="320701"/>
            <a:ext cx="2047529" cy="1068863"/>
            <a:chOff x="4810471" y="381000"/>
            <a:chExt cx="2047529" cy="1068863"/>
          </a:xfrm>
        </p:grpSpPr>
        <p:sp>
          <p:nvSpPr>
            <p:cNvPr id="9" name="Rectangle 8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Left Arrow 1"/>
          <p:cNvSpPr/>
          <p:nvPr/>
        </p:nvSpPr>
        <p:spPr>
          <a:xfrm>
            <a:off x="1723653" y="10507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925699"/>
            <a:ext cx="3142508" cy="152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f(int i)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int x = 100;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 += x;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  <a:endParaRPr lang="en-US" smtClean="0">
              <a:latin typeface="Consolas" pitchFamily="49" charset="0"/>
              <a:cs typeface="Consolas" pitchFamily="49" charset="0"/>
            </a:endParaRP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2400" y="3544497"/>
            <a:ext cx="3142508" cy="152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int y = 200;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*j += y;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  <a:endParaRPr lang="en-US" smtClean="0">
              <a:latin typeface="Consolas" pitchFamily="49" charset="0"/>
              <a:cs typeface="Consolas" pitchFamily="49" charset="0"/>
            </a:endParaRP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52400" y="5181600"/>
            <a:ext cx="3142508" cy="152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h(int&amp; k)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int z = 300;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k += z;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  <a:endParaRPr lang="en-US" smtClean="0">
              <a:latin typeface="Consolas" pitchFamily="49" charset="0"/>
              <a:cs typeface="Consolas" pitchFamily="49" charset="0"/>
            </a:endParaRP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Left Arrow 100"/>
          <p:cNvSpPr/>
          <p:nvPr/>
        </p:nvSpPr>
        <p:spPr>
          <a:xfrm>
            <a:off x="1638971" y="1524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/>
          <p:cNvSpPr/>
          <p:nvPr/>
        </p:nvSpPr>
        <p:spPr>
          <a:xfrm>
            <a:off x="402117" y="5508988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eft Arrow 103"/>
          <p:cNvSpPr/>
          <p:nvPr/>
        </p:nvSpPr>
        <p:spPr>
          <a:xfrm>
            <a:off x="2332600" y="5822442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4810471" y="1867025"/>
            <a:ext cx="2047529" cy="1068863"/>
            <a:chOff x="4810471" y="381000"/>
            <a:chExt cx="2047529" cy="1068863"/>
          </a:xfrm>
        </p:grpSpPr>
        <p:sp>
          <p:nvSpPr>
            <p:cNvPr id="108" name="Rectangle 10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z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1" name="Left Arrow 110"/>
          <p:cNvSpPr/>
          <p:nvPr/>
        </p:nvSpPr>
        <p:spPr>
          <a:xfrm>
            <a:off x="1723654" y="6095178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4810471" y="320701"/>
            <a:ext cx="2047529" cy="1068863"/>
            <a:chOff x="4810471" y="381000"/>
            <a:chExt cx="2047529" cy="1068863"/>
          </a:xfrm>
        </p:grpSpPr>
        <p:sp>
          <p:nvSpPr>
            <p:cNvPr id="137" name="Rectangle 136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a, k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2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0" name="Left Arrow 139"/>
          <p:cNvSpPr/>
          <p:nvPr/>
        </p:nvSpPr>
        <p:spPr>
          <a:xfrm>
            <a:off x="402117" y="633749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5181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scope: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k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z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810471" y="320701"/>
            <a:ext cx="2047529" cy="1068863"/>
            <a:chOff x="4810471" y="381000"/>
            <a:chExt cx="2047529" cy="1068863"/>
          </a:xfrm>
        </p:grpSpPr>
        <p:sp>
          <p:nvSpPr>
            <p:cNvPr id="31" name="Rectangle 30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a, k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5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10471" y="320701"/>
            <a:ext cx="2047529" cy="1068863"/>
            <a:chOff x="4810471" y="381000"/>
            <a:chExt cx="2047529" cy="1068863"/>
          </a:xfrm>
        </p:grpSpPr>
        <p:sp>
          <p:nvSpPr>
            <p:cNvPr id="35" name="Rectangle 34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5</a:t>
              </a:r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50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1" grpId="0" animBg="1"/>
      <p:bldP spid="103" grpId="0" animBg="1"/>
      <p:bldP spid="103" grpId="1" animBg="1"/>
      <p:bldP spid="104" grpId="0" animBg="1"/>
      <p:bldP spid="104" grpId="1" animBg="1"/>
      <p:bldP spid="111" grpId="0" animBg="1"/>
      <p:bldP spid="111" grpId="1" animBg="1"/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1053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10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  <a:endCxn id="24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12954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23" name="Rectangle 22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  <a:endCxn id="24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 • 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15864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 • 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 • 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 • 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18912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  <a:endCxn id="24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30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 • 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 • 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21198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4302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*pA = 10;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20;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 = new int[3];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pA[0] = 30;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pA[1] = 40;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pA[2] = 50;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int* pB = pA;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60;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 = &amp;pA[1];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pB[0] = 70;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g(pA + 2);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delete[] pA;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598137"/>
            <a:ext cx="2047529" cy="1068863"/>
            <a:chOff x="4810471" y="381000"/>
            <a:chExt cx="2047529" cy="1068863"/>
          </a:xfrm>
        </p:grpSpPr>
        <p:sp>
          <p:nvSpPr>
            <p:cNvPr id="6" name="Rectangle 5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30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0" y="1598137"/>
            <a:ext cx="2047529" cy="1068863"/>
            <a:chOff x="4810471" y="381000"/>
            <a:chExt cx="2047529" cy="1068863"/>
          </a:xfrm>
        </p:grpSpPr>
        <p:sp>
          <p:nvSpPr>
            <p:cNvPr id="10" name="Rectangle 9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40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04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1800" y="1598137"/>
            <a:ext cx="2047529" cy="1068863"/>
            <a:chOff x="4810471" y="381000"/>
            <a:chExt cx="2047529" cy="1068863"/>
          </a:xfrm>
        </p:grpSpPr>
        <p:sp>
          <p:nvSpPr>
            <p:cNvPr id="14" name="Rectangle 13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 • 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08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303768"/>
            <a:ext cx="2047529" cy="1068863"/>
            <a:chOff x="4810471" y="381000"/>
            <a:chExt cx="2047529" cy="1068863"/>
          </a:xfrm>
        </p:grpSpPr>
        <p:sp>
          <p:nvSpPr>
            <p:cNvPr id="18" name="Rectangle 17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pA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Left Arrow 20"/>
          <p:cNvSpPr/>
          <p:nvPr/>
        </p:nvSpPr>
        <p:spPr>
          <a:xfrm rot="10800000">
            <a:off x="76201" y="24246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5425070"/>
            <a:ext cx="2276422" cy="1172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void g(int* j)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j[0] = 200;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Curved Connector 26"/>
          <p:cNvCxnSpPr>
            <a:stCxn id="19" idx="1"/>
          </p:cNvCxnSpPr>
          <p:nvPr/>
        </p:nvCxnSpPr>
        <p:spPr>
          <a:xfrm rot="10800000" flipV="1">
            <a:off x="3342929" y="777900"/>
            <a:ext cx="12700" cy="1294369"/>
          </a:xfrm>
          <a:prstGeom prst="curvedConnector3">
            <a:avLst>
              <a:gd name="adj1" fmla="val 3257142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2845</Words>
  <Application>Microsoft Office PowerPoint</Application>
  <PresentationFormat>On-screen Show (4:3)</PresentationFormat>
  <Paragraphs>946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Dynamic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Layout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</dc:creator>
  <cp:lastModifiedBy>Cornel</cp:lastModifiedBy>
  <cp:revision>30</cp:revision>
  <dcterms:created xsi:type="dcterms:W3CDTF">2016-09-23T22:07:37Z</dcterms:created>
  <dcterms:modified xsi:type="dcterms:W3CDTF">2016-09-27T10:53:15Z</dcterms:modified>
</cp:coreProperties>
</file>