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91EF-E69C-4F57-B72B-AD0F0C60CEE0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60" y="173617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DataClass</a:t>
            </a:r>
            <a:r>
              <a:rPr lang="en-US" dirty="0" smtClean="0"/>
              <a:t>  A(7);</a:t>
            </a:r>
            <a:br>
              <a:rPr lang="en-US" dirty="0" smtClean="0"/>
            </a:br>
            <a:r>
              <a:rPr lang="en-US" dirty="0" err="1" smtClean="0"/>
              <a:t>DataClass</a:t>
            </a:r>
            <a:r>
              <a:rPr lang="en-US" dirty="0" smtClean="0"/>
              <a:t>  B;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 smtClean="0"/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>
            <a:off x="3076243" y="4429239"/>
            <a:ext cx="1091652" cy="337537"/>
          </a:xfrm>
          <a:prstGeom prst="curvedConnector3">
            <a:avLst>
              <a:gd name="adj1" fmla="val 1080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90914" y="4766776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61061" y="4847124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16275" y="4927471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60" y="173617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 smtClean="0"/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>
            <a:off x="3076243" y="4429239"/>
            <a:ext cx="1091652" cy="337537"/>
          </a:xfrm>
          <a:prstGeom prst="curvedConnector3">
            <a:avLst>
              <a:gd name="adj1" fmla="val 1080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90914" y="4766776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61061" y="4847124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16275" y="4927471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4"/>
          </p:cNvCxnSpPr>
          <p:nvPr/>
        </p:nvCxnSpPr>
        <p:spPr>
          <a:xfrm rot="16200000" flipH="1">
            <a:off x="1933365" y="3214065"/>
            <a:ext cx="1962499" cy="114709"/>
          </a:xfrm>
          <a:prstGeom prst="curvedConnector3">
            <a:avLst>
              <a:gd name="adj1" fmla="val 468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2256088" y="3946224"/>
            <a:ext cx="1962499" cy="114709"/>
          </a:xfrm>
          <a:prstGeom prst="curvedConnector3">
            <a:avLst>
              <a:gd name="adj1" fmla="val 468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7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60" y="173617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 smtClean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7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60" y="173617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 smtClean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67243" y="1593078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967243" y="138493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5700" y="1461254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stCxn id="41" idx="0"/>
          </p:cNvCxnSpPr>
          <p:nvPr/>
        </p:nvCxnSpPr>
        <p:spPr>
          <a:xfrm rot="16200000" flipH="1" flipV="1">
            <a:off x="6133744" y="939685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3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 smtClean="0"/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3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 smtClean="0"/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goes out of scope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82296" y="3794025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82296" y="3585877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81651" y="1722089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66230" y="1722089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1730" y="1722089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Destructor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15" idx="0"/>
            <a:endCxn id="2" idx="0"/>
          </p:cNvCxnSpPr>
          <p:nvPr/>
        </p:nvCxnSpPr>
        <p:spPr>
          <a:xfrm rot="16200000" flipV="1">
            <a:off x="5162902" y="703646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5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3</cp:revision>
  <dcterms:created xsi:type="dcterms:W3CDTF">2016-10-12T19:28:51Z</dcterms:created>
  <dcterms:modified xsi:type="dcterms:W3CDTF">2016-10-12T19:48:56Z</dcterms:modified>
</cp:coreProperties>
</file>