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2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28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8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22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68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56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54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97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27-Mar-18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6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30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27-Mar-18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33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27-Mar-18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41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1B04-F814-4EF4-B124-89B741CC7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PN Sequence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DE48B-AAEB-4390-BD94-70133399A3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1200" dirty="0"/>
              <a:t>By,</a:t>
            </a:r>
          </a:p>
          <a:p>
            <a:r>
              <a:rPr lang="en-IN" sz="1200" b="1" dirty="0"/>
              <a:t>Prathamesh Khandekar</a:t>
            </a:r>
          </a:p>
          <a:p>
            <a:r>
              <a:rPr lang="en-IN" sz="1200" b="1" dirty="0"/>
              <a:t>Anurag Malwee</a:t>
            </a:r>
          </a:p>
          <a:p>
            <a:r>
              <a:rPr lang="en-IN" sz="1200" b="1" dirty="0" err="1"/>
              <a:t>Pronoy</a:t>
            </a:r>
            <a:r>
              <a:rPr lang="en-IN" sz="1200" b="1" dirty="0"/>
              <a:t> Mandal</a:t>
            </a:r>
          </a:p>
          <a:p>
            <a:r>
              <a:rPr lang="en-IN" sz="1200" b="1" dirty="0"/>
              <a:t>(GROUP No.15)</a:t>
            </a:r>
          </a:p>
        </p:txBody>
      </p:sp>
    </p:spTree>
    <p:extLst>
      <p:ext uri="{BB962C8B-B14F-4D97-AF65-F5344CB8AC3E}">
        <p14:creationId xmlns:p14="http://schemas.microsoft.com/office/powerpoint/2010/main" val="295315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E42A-53D8-4430-9747-1829459F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13079"/>
            <a:ext cx="9603275" cy="1049235"/>
          </a:xfrm>
        </p:spPr>
        <p:txBody>
          <a:bodyPr/>
          <a:lstStyle/>
          <a:p>
            <a:r>
              <a:rPr lang="en-IN" dirty="0"/>
              <a:t>Points to be discussed….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A4CC1-C87A-4CD9-B32B-A72167F9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LcPeriod"/>
            </a:pPr>
            <a:r>
              <a:rPr lang="en-IN" dirty="0"/>
              <a:t>Concept behind the PN Sequence</a:t>
            </a:r>
          </a:p>
          <a:p>
            <a:pPr marL="514350" indent="-514350">
              <a:buFont typeface="+mj-lt"/>
              <a:buAutoNum type="romanLcPeriod"/>
            </a:pPr>
            <a:r>
              <a:rPr lang="en-IN" dirty="0"/>
              <a:t>General Block Diagram</a:t>
            </a:r>
          </a:p>
          <a:p>
            <a:pPr marL="514350" indent="-514350">
              <a:buFont typeface="+mj-lt"/>
              <a:buAutoNum type="romanLcPeriod"/>
            </a:pPr>
            <a:r>
              <a:rPr lang="en-IN" dirty="0"/>
              <a:t>Design of a 4-bit PN Sequence generator</a:t>
            </a:r>
          </a:p>
          <a:p>
            <a:pPr marL="514350" indent="-514350">
              <a:buFont typeface="+mj-lt"/>
              <a:buAutoNum type="romanLcPeriod"/>
            </a:pPr>
            <a:r>
              <a:rPr lang="en-IN" dirty="0"/>
              <a:t> Applications of PN sequence Generator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47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AC4C-6BB1-47FE-A05C-A178C9F1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Behind PN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DFF05-C4AD-4479-BB52-B6FA9657A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‘Pseudo-random Noise’(PN) sequence is a randomized sequence of binary numbers.</a:t>
            </a:r>
          </a:p>
          <a:p>
            <a:r>
              <a:rPr lang="en-IN" dirty="0"/>
              <a:t>The logic behind the randomization of numbers is predictable.</a:t>
            </a:r>
          </a:p>
          <a:p>
            <a:r>
              <a:rPr lang="en-IN" dirty="0"/>
              <a:t>It is also called ‘Maximum-length sequence generator’.</a:t>
            </a:r>
          </a:p>
          <a:p>
            <a:r>
              <a:rPr lang="en-IN" dirty="0"/>
              <a:t>It uses concept of shift registers to store a number and generate next number.</a:t>
            </a:r>
          </a:p>
        </p:txBody>
      </p:sp>
    </p:spTree>
    <p:extLst>
      <p:ext uri="{BB962C8B-B14F-4D97-AF65-F5344CB8AC3E}">
        <p14:creationId xmlns:p14="http://schemas.microsoft.com/office/powerpoint/2010/main" val="360368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9EE4-D0F3-447C-9403-68E20534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block diagram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FF8CEF73-A977-4964-AAF5-74A298015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583" y="2080591"/>
            <a:ext cx="8242852" cy="3472070"/>
          </a:xfrm>
        </p:spPr>
      </p:pic>
    </p:spTree>
    <p:extLst>
      <p:ext uri="{BB962C8B-B14F-4D97-AF65-F5344CB8AC3E}">
        <p14:creationId xmlns:p14="http://schemas.microsoft.com/office/powerpoint/2010/main" val="314442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D162-E0EC-4C4F-B408-630F5AE6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2B803-064C-4372-A2C1-12E89B217A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/>
                  <a:t>Each shift register stores a single bit of information. So to store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-bit sequence,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registers are required.</a:t>
                </a:r>
              </a:p>
              <a:p>
                <a:r>
                  <a:rPr lang="en-IN" dirty="0"/>
                  <a:t>Each register is basically a D flip flop which returns the same value of input as output.</a:t>
                </a:r>
              </a:p>
              <a:p>
                <a:r>
                  <a:rPr lang="en-IN" dirty="0"/>
                  <a:t>A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-bit sequence generator can generate a sequence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i="1" dirty="0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IN" dirty="0"/>
                  <a:t>different numbers, corresponding to each clock pulse.</a:t>
                </a:r>
              </a:p>
              <a:p>
                <a:r>
                  <a:rPr lang="en-IN" dirty="0"/>
                  <a:t>To determine the next number of the sequence, we use the following formula:</a:t>
                </a:r>
              </a:p>
              <a:p>
                <a:pPr marL="0" indent="0" algn="ctr">
                  <a:buNone/>
                </a:pPr>
                <a:r>
                  <a:rPr lang="en-IN" sz="1800" i="1" dirty="0" smtClean="0">
                    <a:latin typeface="Cambria" panose="02040503050406030204" pitchFamily="18" charset="0"/>
                  </a:rPr>
                  <a:t>Logic Equation: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m:rPr>
                                <m:nor/>
                              </m:rPr>
                              <a:rPr lang="en-IN" sz="1800" i="1" dirty="0">
                                <a:latin typeface="Cambria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⨀"/>
                        <m:subHide m:val="on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1800" i="1" dirty="0" smtClean="0">
                    <a:latin typeface="Cambria" panose="02040503050406030204" pitchFamily="18" charset="0"/>
                  </a:rPr>
                  <a:t>       where n denotes the time state</a:t>
                </a:r>
                <a:endParaRPr lang="en-IN" sz="1800" i="1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2B803-064C-4372-A2C1-12E89B217A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 b="-5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65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8898-80D5-4B42-8151-F1A905F8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4-bit pn sequence generator: Circuit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4" t="4923" r="718" b="1295"/>
          <a:stretch/>
        </p:blipFill>
        <p:spPr>
          <a:xfrm>
            <a:off x="1779187" y="2146754"/>
            <a:ext cx="8948057" cy="3235144"/>
          </a:xfrm>
        </p:spPr>
      </p:pic>
    </p:spTree>
    <p:extLst>
      <p:ext uri="{BB962C8B-B14F-4D97-AF65-F5344CB8AC3E}">
        <p14:creationId xmlns:p14="http://schemas.microsoft.com/office/powerpoint/2010/main" val="232689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627846"/>
                  </p:ext>
                </p:extLst>
              </p:nvPr>
            </p:nvGraphicFramePr>
            <p:xfrm>
              <a:off x="1319343" y="104502"/>
              <a:ext cx="9797148" cy="658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2858">
                      <a:extLst>
                        <a:ext uri="{9D8B030D-6E8A-4147-A177-3AD203B41FA5}">
                          <a16:colId xmlns:a16="http://schemas.microsoft.com/office/drawing/2014/main" val="1836887790"/>
                        </a:ext>
                      </a:extLst>
                    </a:gridCol>
                    <a:gridCol w="1632858">
                      <a:extLst>
                        <a:ext uri="{9D8B030D-6E8A-4147-A177-3AD203B41FA5}">
                          <a16:colId xmlns:a16="http://schemas.microsoft.com/office/drawing/2014/main" val="2131798221"/>
                        </a:ext>
                      </a:extLst>
                    </a:gridCol>
                    <a:gridCol w="1632858">
                      <a:extLst>
                        <a:ext uri="{9D8B030D-6E8A-4147-A177-3AD203B41FA5}">
                          <a16:colId xmlns:a16="http://schemas.microsoft.com/office/drawing/2014/main" val="4120088810"/>
                        </a:ext>
                      </a:extLst>
                    </a:gridCol>
                    <a:gridCol w="1632858">
                      <a:extLst>
                        <a:ext uri="{9D8B030D-6E8A-4147-A177-3AD203B41FA5}">
                          <a16:colId xmlns:a16="http://schemas.microsoft.com/office/drawing/2014/main" val="2213774309"/>
                        </a:ext>
                      </a:extLst>
                    </a:gridCol>
                    <a:gridCol w="1632858">
                      <a:extLst>
                        <a:ext uri="{9D8B030D-6E8A-4147-A177-3AD203B41FA5}">
                          <a16:colId xmlns:a16="http://schemas.microsoft.com/office/drawing/2014/main" val="1915175490"/>
                        </a:ext>
                      </a:extLst>
                    </a:gridCol>
                    <a:gridCol w="1632858">
                      <a:extLst>
                        <a:ext uri="{9D8B030D-6E8A-4147-A177-3AD203B41FA5}">
                          <a16:colId xmlns:a16="http://schemas.microsoft.com/office/drawing/2014/main" val="3062100867"/>
                        </a:ext>
                      </a:extLst>
                    </a:gridCol>
                  </a:tblGrid>
                  <a:tr h="364472"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TRUTH  TABLE FOR 4-BIT PN SEQUENCE GENERATOR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709434"/>
                      </a:ext>
                    </a:extLst>
                  </a:tr>
                  <a:tr h="3644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CLK Pulse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dirty="0">
                                        <a:solidFill>
                                          <a:srgbClr val="C00000"/>
                                        </a:solidFill>
                                      </a:rPr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C00000"/>
                                        </a:solidFill>
                                      </a:rPr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C00000"/>
                                        </a:solidFill>
                                      </a:rPr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C00000"/>
                                        </a:solidFill>
                                      </a:rPr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9781238"/>
                      </a:ext>
                    </a:extLst>
                  </a:tr>
                  <a:tr h="2082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0293421"/>
                      </a:ext>
                    </a:extLst>
                  </a:tr>
                  <a:tr h="2082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0899348"/>
                      </a:ext>
                    </a:extLst>
                  </a:tr>
                  <a:tr h="2082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253959"/>
                      </a:ext>
                    </a:extLst>
                  </a:tr>
                  <a:tr h="2082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0470269"/>
                      </a:ext>
                    </a:extLst>
                  </a:tr>
                  <a:tr h="2082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8340739"/>
                      </a:ext>
                    </a:extLst>
                  </a:tr>
                  <a:tr h="2082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8975932"/>
                      </a:ext>
                    </a:extLst>
                  </a:tr>
                  <a:tr h="2082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3052441"/>
                      </a:ext>
                    </a:extLst>
                  </a:tr>
                  <a:tr h="2082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1625517"/>
                      </a:ext>
                    </a:extLst>
                  </a:tr>
                  <a:tr h="2082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9016482"/>
                      </a:ext>
                    </a:extLst>
                  </a:tr>
                  <a:tr h="2082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5789141"/>
                      </a:ext>
                    </a:extLst>
                  </a:tr>
                  <a:tr h="2082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2821486"/>
                      </a:ext>
                    </a:extLst>
                  </a:tr>
                  <a:tr h="2082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3541396"/>
                      </a:ext>
                    </a:extLst>
                  </a:tr>
                  <a:tr h="2082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7498646"/>
                      </a:ext>
                    </a:extLst>
                  </a:tr>
                  <a:tr h="2082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4600848"/>
                      </a:ext>
                    </a:extLst>
                  </a:tr>
                  <a:tr h="2082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80882755"/>
                      </a:ext>
                    </a:extLst>
                  </a:tr>
                  <a:tr h="2082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*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97725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627846"/>
                  </p:ext>
                </p:extLst>
              </p:nvPr>
            </p:nvGraphicFramePr>
            <p:xfrm>
              <a:off x="1319343" y="104502"/>
              <a:ext cx="9797148" cy="658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2858">
                      <a:extLst>
                        <a:ext uri="{9D8B030D-6E8A-4147-A177-3AD203B41FA5}">
                          <a16:colId xmlns:a16="http://schemas.microsoft.com/office/drawing/2014/main" val="1836887790"/>
                        </a:ext>
                      </a:extLst>
                    </a:gridCol>
                    <a:gridCol w="1632858">
                      <a:extLst>
                        <a:ext uri="{9D8B030D-6E8A-4147-A177-3AD203B41FA5}">
                          <a16:colId xmlns:a16="http://schemas.microsoft.com/office/drawing/2014/main" val="2131798221"/>
                        </a:ext>
                      </a:extLst>
                    </a:gridCol>
                    <a:gridCol w="1632858">
                      <a:extLst>
                        <a:ext uri="{9D8B030D-6E8A-4147-A177-3AD203B41FA5}">
                          <a16:colId xmlns:a16="http://schemas.microsoft.com/office/drawing/2014/main" val="4120088810"/>
                        </a:ext>
                      </a:extLst>
                    </a:gridCol>
                    <a:gridCol w="1632858">
                      <a:extLst>
                        <a:ext uri="{9D8B030D-6E8A-4147-A177-3AD203B41FA5}">
                          <a16:colId xmlns:a16="http://schemas.microsoft.com/office/drawing/2014/main" val="2213774309"/>
                        </a:ext>
                      </a:extLst>
                    </a:gridCol>
                    <a:gridCol w="1632858">
                      <a:extLst>
                        <a:ext uri="{9D8B030D-6E8A-4147-A177-3AD203B41FA5}">
                          <a16:colId xmlns:a16="http://schemas.microsoft.com/office/drawing/2014/main" val="1915175490"/>
                        </a:ext>
                      </a:extLst>
                    </a:gridCol>
                    <a:gridCol w="1632858">
                      <a:extLst>
                        <a:ext uri="{9D8B030D-6E8A-4147-A177-3AD203B41FA5}">
                          <a16:colId xmlns:a16="http://schemas.microsoft.com/office/drawing/2014/main" val="3062100867"/>
                        </a:ext>
                      </a:extLst>
                    </a:gridCol>
                  </a:tblGrid>
                  <a:tr h="365760"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TRUTH  TABLE FOR 4-BIT PN SEQUENCE GENERATOR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7094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CLK Pulse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73" t="-108333" r="-401493" b="-1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3" t="-108333" r="-301493" b="-1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3" t="-108333" r="-201493" b="-1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373" t="-108333" r="-101493" b="-1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373" t="-108333" r="-1493" b="-1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7812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02934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08993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2539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04702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83407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89759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30524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16255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90164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57891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28214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354139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74986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46008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808827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*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97725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1904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18D4-9E2F-441E-92BE-0D23922C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pn sequence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DABDF-A34A-4087-889B-041490368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in GPS satellites.</a:t>
            </a:r>
          </a:p>
          <a:p>
            <a:r>
              <a:rPr lang="en-IN" dirty="0"/>
              <a:t>Used in two-way communications.</a:t>
            </a:r>
          </a:p>
          <a:p>
            <a:r>
              <a:rPr lang="en-IN" dirty="0"/>
              <a:t>Used in CDMA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92902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453" y="243737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1504918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290</Words>
  <Application>Microsoft Office PowerPoint</Application>
  <PresentationFormat>Widescreen</PresentationFormat>
  <Paragraphs>132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</vt:lpstr>
      <vt:lpstr>Cambria Math</vt:lpstr>
      <vt:lpstr>Gill Sans MT</vt:lpstr>
      <vt:lpstr>Gallery</vt:lpstr>
      <vt:lpstr>PN Sequence Generator</vt:lpstr>
      <vt:lpstr>Points to be discussed….</vt:lpstr>
      <vt:lpstr>Concept Behind PN Sequence</vt:lpstr>
      <vt:lpstr>General block diagram</vt:lpstr>
      <vt:lpstr>LOGIC PROCESS</vt:lpstr>
      <vt:lpstr>4-bit pn sequence generator: Circuit diagram</vt:lpstr>
      <vt:lpstr>PowerPoint Presentation</vt:lpstr>
      <vt:lpstr>Applications of pn sequence generator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 Sequence Generator</dc:title>
  <dc:creator>Prathamesh Khandekar</dc:creator>
  <cp:lastModifiedBy>Pronoy</cp:lastModifiedBy>
  <cp:revision>20</cp:revision>
  <dcterms:created xsi:type="dcterms:W3CDTF">2018-03-14T11:45:32Z</dcterms:created>
  <dcterms:modified xsi:type="dcterms:W3CDTF">2018-03-27T16:58:16Z</dcterms:modified>
</cp:coreProperties>
</file>