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4" r:id="rId4"/>
    <p:sldId id="258" r:id="rId5"/>
    <p:sldId id="259" r:id="rId6"/>
    <p:sldId id="261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4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66559A-E6C0-004D-B1F4-A89D2561F001}" v="115" dt="2020-11-03T23:30:08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4" autoAdjust="0"/>
    <p:restoredTop sz="96208"/>
  </p:normalViewPr>
  <p:slideViewPr>
    <p:cSldViewPr snapToGrid="0">
      <p:cViewPr varScale="1">
        <p:scale>
          <a:sx n="110" d="100"/>
          <a:sy n="110" d="100"/>
        </p:scale>
        <p:origin x="2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ść" providerId="Windows Live" clId="Web-{7EC88506-5735-47E4-B32C-1B94B328E889}"/>
    <pc:docChg chg="addSld modSld">
      <pc:chgData name="Gość" userId="" providerId="Windows Live" clId="Web-{7EC88506-5735-47E4-B32C-1B94B328E889}" dt="2020-11-03T09:30:20.218" v="188"/>
      <pc:docMkLst>
        <pc:docMk/>
      </pc:docMkLst>
      <pc:sldChg chg="modSp">
        <pc:chgData name="Gość" userId="" providerId="Windows Live" clId="Web-{7EC88506-5735-47E4-B32C-1B94B328E889}" dt="2020-11-03T09:15:43.599" v="0" actId="20577"/>
        <pc:sldMkLst>
          <pc:docMk/>
          <pc:sldMk cId="1447493886" sldId="257"/>
        </pc:sldMkLst>
        <pc:spChg chg="mod">
          <ac:chgData name="Gość" userId="" providerId="Windows Live" clId="Web-{7EC88506-5735-47E4-B32C-1B94B328E889}" dt="2020-11-03T09:15:43.599" v="0" actId="20577"/>
          <ac:spMkLst>
            <pc:docMk/>
            <pc:sldMk cId="1447493886" sldId="257"/>
            <ac:spMk id="6" creationId="{72B0082C-E5B8-F043-AF0B-7EE30D0E1747}"/>
          </ac:spMkLst>
        </pc:spChg>
      </pc:sldChg>
      <pc:sldChg chg="addSp delSp modSp mod setBg">
        <pc:chgData name="Gość" userId="" providerId="Windows Live" clId="Web-{7EC88506-5735-47E4-B32C-1B94B328E889}" dt="2020-11-03T09:27:28.479" v="185" actId="20577"/>
        <pc:sldMkLst>
          <pc:docMk/>
          <pc:sldMk cId="4234136263" sldId="259"/>
        </pc:sldMkLst>
        <pc:spChg chg="mod">
          <ac:chgData name="Gość" userId="" providerId="Windows Live" clId="Web-{7EC88506-5735-47E4-B32C-1B94B328E889}" dt="2020-11-03T09:27:00.619" v="154" actId="20577"/>
          <ac:spMkLst>
            <pc:docMk/>
            <pc:sldMk cId="4234136263" sldId="259"/>
            <ac:spMk id="2" creationId="{F03BA790-6D2B-3944-B828-CBDC0F42ED0C}"/>
          </ac:spMkLst>
        </pc:spChg>
        <pc:spChg chg="mod">
          <ac:chgData name="Gość" userId="" providerId="Windows Live" clId="Web-{7EC88506-5735-47E4-B32C-1B94B328E889}" dt="2020-11-03T09:27:28.479" v="185" actId="20577"/>
          <ac:spMkLst>
            <pc:docMk/>
            <pc:sldMk cId="4234136263" sldId="259"/>
            <ac:spMk id="3" creationId="{B06B3668-3979-D040-8106-AD813C772018}"/>
          </ac:spMkLst>
        </pc:spChg>
        <pc:spChg chg="add del mod">
          <ac:chgData name="Gość" userId="" providerId="Windows Live" clId="Web-{7EC88506-5735-47E4-B32C-1B94B328E889}" dt="2020-11-03T09:20:28.108" v="50"/>
          <ac:spMkLst>
            <pc:docMk/>
            <pc:sldMk cId="4234136263" sldId="259"/>
            <ac:spMk id="4" creationId="{FDC60040-CF0B-4D34-A013-3131E6481A2F}"/>
          </ac:spMkLst>
        </pc:spChg>
        <pc:spChg chg="add">
          <ac:chgData name="Gość" userId="" providerId="Windows Live" clId="Web-{7EC88506-5735-47E4-B32C-1B94B328E889}" dt="2020-11-03T09:25:31.835" v="53"/>
          <ac:spMkLst>
            <pc:docMk/>
            <pc:sldMk cId="4234136263" sldId="259"/>
            <ac:spMk id="10" creationId="{26B4480E-B7FF-4481-890E-043A69AE6FE2}"/>
          </ac:spMkLst>
        </pc:spChg>
        <pc:grpChg chg="add">
          <ac:chgData name="Gość" userId="" providerId="Windows Live" clId="Web-{7EC88506-5735-47E4-B32C-1B94B328E889}" dt="2020-11-03T09:25:31.835" v="53"/>
          <ac:grpSpMkLst>
            <pc:docMk/>
            <pc:sldMk cId="4234136263" sldId="259"/>
            <ac:grpSpMk id="12" creationId="{79394E1F-0B5F-497D-B2A6-8383A2A54834}"/>
          </ac:grpSpMkLst>
        </pc:grpChg>
        <pc:picChg chg="add mod">
          <ac:chgData name="Gość" userId="" providerId="Windows Live" clId="Web-{7EC88506-5735-47E4-B32C-1B94B328E889}" dt="2020-11-03T09:25:31.835" v="53"/>
          <ac:picMkLst>
            <pc:docMk/>
            <pc:sldMk cId="4234136263" sldId="259"/>
            <ac:picMk id="5" creationId="{2C5AF293-5628-40F0-8284-5025CFFAF6AA}"/>
          </ac:picMkLst>
        </pc:picChg>
      </pc:sldChg>
      <pc:sldChg chg="new">
        <pc:chgData name="Gość" userId="" providerId="Windows Live" clId="Web-{7EC88506-5735-47E4-B32C-1B94B328E889}" dt="2020-11-03T09:30:20.218" v="188"/>
        <pc:sldMkLst>
          <pc:docMk/>
          <pc:sldMk cId="1386917934" sldId="260"/>
        </pc:sldMkLst>
      </pc:sldChg>
    </pc:docChg>
  </pc:docChgLst>
  <pc:docChgLst>
    <pc:chgData name="Kamil Trąba" userId="4547bd4dd1ae952a" providerId="LiveId" clId="{0666559A-E6C0-004D-B1F4-A89D2561F001}"/>
    <pc:docChg chg="undo custSel mod addSld delSld modSld addMainMaster delMainMaster">
      <pc:chgData name="Kamil Trąba" userId="4547bd4dd1ae952a" providerId="LiveId" clId="{0666559A-E6C0-004D-B1F4-A89D2561F001}" dt="2020-11-05T21:09:53.970" v="998" actId="20577"/>
      <pc:docMkLst>
        <pc:docMk/>
      </pc:docMkLst>
      <pc:sldChg chg="addSp delSp modSp mod setBg modClrScheme chgLayout">
        <pc:chgData name="Kamil Trąba" userId="4547bd4dd1ae952a" providerId="LiveId" clId="{0666559A-E6C0-004D-B1F4-A89D2561F001}" dt="2020-11-02T19:35:11.054" v="92" actId="20577"/>
        <pc:sldMkLst>
          <pc:docMk/>
          <pc:sldMk cId="650317164" sldId="256"/>
        </pc:sldMkLst>
        <pc:spChg chg="mod">
          <ac:chgData name="Kamil Trąba" userId="4547bd4dd1ae952a" providerId="LiveId" clId="{0666559A-E6C0-004D-B1F4-A89D2561F001}" dt="2020-11-02T19:35:11.054" v="92" actId="20577"/>
          <ac:spMkLst>
            <pc:docMk/>
            <pc:sldMk cId="650317164" sldId="256"/>
            <ac:spMk id="2" creationId="{00000000-0000-0000-0000-000000000000}"/>
          </ac:spMkLst>
        </pc:spChg>
        <pc:spChg chg="mod">
          <ac:chgData name="Kamil Trąba" userId="4547bd4dd1ae952a" providerId="LiveId" clId="{0666559A-E6C0-004D-B1F4-A89D2561F001}" dt="2020-11-02T19:33:08.031" v="60" actId="255"/>
          <ac:spMkLst>
            <pc:docMk/>
            <pc:sldMk cId="650317164" sldId="256"/>
            <ac:spMk id="3" creationId="{00000000-0000-0000-0000-000000000000}"/>
          </ac:spMkLst>
        </pc:spChg>
        <pc:spChg chg="add del">
          <ac:chgData name="Kamil Trąba" userId="4547bd4dd1ae952a" providerId="LiveId" clId="{0666559A-E6C0-004D-B1F4-A89D2561F001}" dt="2020-11-02T19:30:38.898" v="1" actId="26606"/>
          <ac:spMkLst>
            <pc:docMk/>
            <pc:sldMk cId="650317164" sldId="256"/>
            <ac:spMk id="9" creationId="{26B4480E-B7FF-4481-890E-043A69AE6FE2}"/>
          </ac:spMkLst>
        </pc:spChg>
        <pc:spChg chg="add del">
          <ac:chgData name="Kamil Trąba" userId="4547bd4dd1ae952a" providerId="LiveId" clId="{0666559A-E6C0-004D-B1F4-A89D2561F001}" dt="2020-11-02T19:30:38.898" v="1" actId="26606"/>
          <ac:spMkLst>
            <pc:docMk/>
            <pc:sldMk cId="650317164" sldId="256"/>
            <ac:spMk id="11" creationId="{64C13BAB-7C00-4D21-A857-E3D41C0A2A66}"/>
          </ac:spMkLst>
        </pc:spChg>
        <pc:spChg chg="add del">
          <ac:chgData name="Kamil Trąba" userId="4547bd4dd1ae952a" providerId="LiveId" clId="{0666559A-E6C0-004D-B1F4-A89D2561F001}" dt="2020-11-02T19:30:38.898" v="1" actId="26606"/>
          <ac:spMkLst>
            <pc:docMk/>
            <pc:sldMk cId="650317164" sldId="256"/>
            <ac:spMk id="13" creationId="{1F1FF39A-AC3C-4066-9D4C-519AA22812EA}"/>
          </ac:spMkLst>
        </pc:spChg>
        <pc:spChg chg="add del">
          <ac:chgData name="Kamil Trąba" userId="4547bd4dd1ae952a" providerId="LiveId" clId="{0666559A-E6C0-004D-B1F4-A89D2561F001}" dt="2020-11-02T19:30:42.431" v="3" actId="26606"/>
          <ac:spMkLst>
            <pc:docMk/>
            <pc:sldMk cId="650317164" sldId="256"/>
            <ac:spMk id="15" creationId="{9B37791B-B040-4694-BFDC-8DD132D86E8E}"/>
          </ac:spMkLst>
        </pc:spChg>
        <pc:spChg chg="add del">
          <ac:chgData name="Kamil Trąba" userId="4547bd4dd1ae952a" providerId="LiveId" clId="{0666559A-E6C0-004D-B1F4-A89D2561F001}" dt="2020-11-02T19:30:50.237" v="5" actId="26606"/>
          <ac:spMkLst>
            <pc:docMk/>
            <pc:sldMk cId="650317164" sldId="256"/>
            <ac:spMk id="20" creationId="{30103171-0BA0-4AF0-AF05-04AFA1A4ACCA}"/>
          </ac:spMkLst>
        </pc:spChg>
        <pc:spChg chg="add del">
          <ac:chgData name="Kamil Trąba" userId="4547bd4dd1ae952a" providerId="LiveId" clId="{0666559A-E6C0-004D-B1F4-A89D2561F001}" dt="2020-11-02T19:30:50.237" v="5" actId="26606"/>
          <ac:spMkLst>
            <pc:docMk/>
            <pc:sldMk cId="650317164" sldId="256"/>
            <ac:spMk id="22" creationId="{E128B901-D4EA-4C4D-A150-23D2A6DEC6E8}"/>
          </ac:spMkLst>
        </pc:spChg>
        <pc:spChg chg="add del">
          <ac:chgData name="Kamil Trąba" userId="4547bd4dd1ae952a" providerId="LiveId" clId="{0666559A-E6C0-004D-B1F4-A89D2561F001}" dt="2020-11-02T19:30:50.237" v="5" actId="26606"/>
          <ac:spMkLst>
            <pc:docMk/>
            <pc:sldMk cId="650317164" sldId="256"/>
            <ac:spMk id="23" creationId="{A760B08A-B322-4C79-AB6D-7E4246352E9B}"/>
          </ac:spMkLst>
        </pc:spChg>
        <pc:spChg chg="add del">
          <ac:chgData name="Kamil Trąba" userId="4547bd4dd1ae952a" providerId="LiveId" clId="{0666559A-E6C0-004D-B1F4-A89D2561F001}" dt="2020-11-02T19:30:56.601" v="7" actId="26606"/>
          <ac:spMkLst>
            <pc:docMk/>
            <pc:sldMk cId="650317164" sldId="256"/>
            <ac:spMk id="25" creationId="{678CC48C-9275-4EFA-9B84-8E818500B9C1}"/>
          </ac:spMkLst>
        </pc:spChg>
        <pc:spChg chg="add">
          <ac:chgData name="Kamil Trąba" userId="4547bd4dd1ae952a" providerId="LiveId" clId="{0666559A-E6C0-004D-B1F4-A89D2561F001}" dt="2020-11-02T19:30:56.651" v="8" actId="26606"/>
          <ac:spMkLst>
            <pc:docMk/>
            <pc:sldMk cId="650317164" sldId="256"/>
            <ac:spMk id="28" creationId="{26B4480E-B7FF-4481-890E-043A69AE6FE2}"/>
          </ac:spMkLst>
        </pc:spChg>
        <pc:spChg chg="add">
          <ac:chgData name="Kamil Trąba" userId="4547bd4dd1ae952a" providerId="LiveId" clId="{0666559A-E6C0-004D-B1F4-A89D2561F001}" dt="2020-11-02T19:30:56.651" v="8" actId="26606"/>
          <ac:spMkLst>
            <pc:docMk/>
            <pc:sldMk cId="650317164" sldId="256"/>
            <ac:spMk id="30" creationId="{64C13BAB-7C00-4D21-A857-E3D41C0A2A66}"/>
          </ac:spMkLst>
        </pc:spChg>
        <pc:spChg chg="add">
          <ac:chgData name="Kamil Trąba" userId="4547bd4dd1ae952a" providerId="LiveId" clId="{0666559A-E6C0-004D-B1F4-A89D2561F001}" dt="2020-11-02T19:30:56.651" v="8" actId="26606"/>
          <ac:spMkLst>
            <pc:docMk/>
            <pc:sldMk cId="650317164" sldId="256"/>
            <ac:spMk id="31" creationId="{1F1FF39A-AC3C-4066-9D4C-519AA22812EA}"/>
          </ac:spMkLst>
        </pc:spChg>
        <pc:grpChg chg="add del">
          <ac:chgData name="Kamil Trąba" userId="4547bd4dd1ae952a" providerId="LiveId" clId="{0666559A-E6C0-004D-B1F4-A89D2561F001}" dt="2020-11-02T19:30:42.431" v="3" actId="26606"/>
          <ac:grpSpMkLst>
            <pc:docMk/>
            <pc:sldMk cId="650317164" sldId="256"/>
            <ac:grpSpMk id="17" creationId="{A7900967-84CA-47B4-9F1C-E787BAC1496A}"/>
          </ac:grpSpMkLst>
        </pc:grpChg>
        <pc:picChg chg="add del">
          <ac:chgData name="Kamil Trąba" userId="4547bd4dd1ae952a" providerId="LiveId" clId="{0666559A-E6C0-004D-B1F4-A89D2561F001}" dt="2020-11-02T19:30:38.898" v="1" actId="26606"/>
          <ac:picMkLst>
            <pc:docMk/>
            <pc:sldMk cId="650317164" sldId="256"/>
            <ac:picMk id="4" creationId="{2E441A9C-1BC8-4BED-8BF6-546AA252B317}"/>
          </ac:picMkLst>
        </pc:picChg>
        <pc:picChg chg="add del">
          <ac:chgData name="Kamil Trąba" userId="4547bd4dd1ae952a" providerId="LiveId" clId="{0666559A-E6C0-004D-B1F4-A89D2561F001}" dt="2020-11-02T19:30:42.431" v="3" actId="26606"/>
          <ac:picMkLst>
            <pc:docMk/>
            <pc:sldMk cId="650317164" sldId="256"/>
            <ac:picMk id="16" creationId="{696E364D-5C92-4D5F-82B9-9784E0F4B8EA}"/>
          </ac:picMkLst>
        </pc:picChg>
        <pc:picChg chg="add del">
          <ac:chgData name="Kamil Trąba" userId="4547bd4dd1ae952a" providerId="LiveId" clId="{0666559A-E6C0-004D-B1F4-A89D2561F001}" dt="2020-11-02T19:30:50.237" v="5" actId="26606"/>
          <ac:picMkLst>
            <pc:docMk/>
            <pc:sldMk cId="650317164" sldId="256"/>
            <ac:picMk id="21" creationId="{E79BDB2B-577C-4EEB-83BF-AC632A896910}"/>
          </ac:picMkLst>
        </pc:picChg>
        <pc:picChg chg="add del">
          <ac:chgData name="Kamil Trąba" userId="4547bd4dd1ae952a" providerId="LiveId" clId="{0666559A-E6C0-004D-B1F4-A89D2561F001}" dt="2020-11-02T19:30:56.601" v="7" actId="26606"/>
          <ac:picMkLst>
            <pc:docMk/>
            <pc:sldMk cId="650317164" sldId="256"/>
            <ac:picMk id="26" creationId="{0A3ECFCD-5706-488F-B937-185AA48503BF}"/>
          </ac:picMkLst>
        </pc:picChg>
        <pc:picChg chg="add">
          <ac:chgData name="Kamil Trąba" userId="4547bd4dd1ae952a" providerId="LiveId" clId="{0666559A-E6C0-004D-B1F4-A89D2561F001}" dt="2020-11-02T19:30:56.651" v="8" actId="26606"/>
          <ac:picMkLst>
            <pc:docMk/>
            <pc:sldMk cId="650317164" sldId="256"/>
            <ac:picMk id="29" creationId="{2E441A9C-1BC8-4BED-8BF6-546AA252B317}"/>
          </ac:picMkLst>
        </pc:picChg>
      </pc:sldChg>
      <pc:sldChg chg="addSp delSp modSp new mod">
        <pc:chgData name="Kamil Trąba" userId="4547bd4dd1ae952a" providerId="LiveId" clId="{0666559A-E6C0-004D-B1F4-A89D2561F001}" dt="2020-11-02T21:24:48.618" v="632" actId="20577"/>
        <pc:sldMkLst>
          <pc:docMk/>
          <pc:sldMk cId="1447493886" sldId="257"/>
        </pc:sldMkLst>
        <pc:spChg chg="mod">
          <ac:chgData name="Kamil Trąba" userId="4547bd4dd1ae952a" providerId="LiveId" clId="{0666559A-E6C0-004D-B1F4-A89D2561F001}" dt="2020-11-02T21:22:30.101" v="614" actId="20577"/>
          <ac:spMkLst>
            <pc:docMk/>
            <pc:sldMk cId="1447493886" sldId="257"/>
            <ac:spMk id="2" creationId="{1F9956AC-C192-7D44-BD9A-6F8C45C82263}"/>
          </ac:spMkLst>
        </pc:spChg>
        <pc:spChg chg="del mod">
          <ac:chgData name="Kamil Trąba" userId="4547bd4dd1ae952a" providerId="LiveId" clId="{0666559A-E6C0-004D-B1F4-A89D2561F001}" dt="2020-11-02T20:34:40.554" v="278" actId="478"/>
          <ac:spMkLst>
            <pc:docMk/>
            <pc:sldMk cId="1447493886" sldId="257"/>
            <ac:spMk id="3" creationId="{51AAA482-D0D4-0D46-8BF7-71D7C1C9E637}"/>
          </ac:spMkLst>
        </pc:spChg>
        <pc:spChg chg="add del mod">
          <ac:chgData name="Kamil Trąba" userId="4547bd4dd1ae952a" providerId="LiveId" clId="{0666559A-E6C0-004D-B1F4-A89D2561F001}" dt="2020-11-02T20:23:58.992" v="158" actId="478"/>
          <ac:spMkLst>
            <pc:docMk/>
            <pc:sldMk cId="1447493886" sldId="257"/>
            <ac:spMk id="4" creationId="{36F25EE5-2BF6-ED4C-B0E8-F7C5D32A1276}"/>
          </ac:spMkLst>
        </pc:spChg>
        <pc:spChg chg="add mod">
          <ac:chgData name="Kamil Trąba" userId="4547bd4dd1ae952a" providerId="LiveId" clId="{0666559A-E6C0-004D-B1F4-A89D2561F001}" dt="2020-11-02T20:41:40.889" v="542" actId="20577"/>
          <ac:spMkLst>
            <pc:docMk/>
            <pc:sldMk cId="1447493886" sldId="257"/>
            <ac:spMk id="5" creationId="{D23853FD-5134-BB4E-9F13-7B30ECEC4881}"/>
          </ac:spMkLst>
        </pc:spChg>
        <pc:spChg chg="add mod">
          <ac:chgData name="Kamil Trąba" userId="4547bd4dd1ae952a" providerId="LiveId" clId="{0666559A-E6C0-004D-B1F4-A89D2561F001}" dt="2020-11-02T21:24:48.618" v="632" actId="20577"/>
          <ac:spMkLst>
            <pc:docMk/>
            <pc:sldMk cId="1447493886" sldId="257"/>
            <ac:spMk id="6" creationId="{72B0082C-E5B8-F043-AF0B-7EE30D0E1747}"/>
          </ac:spMkLst>
        </pc:spChg>
      </pc:sldChg>
      <pc:sldChg chg="addSp delSp modSp new mod">
        <pc:chgData name="Kamil Trąba" userId="4547bd4dd1ae952a" providerId="LiveId" clId="{0666559A-E6C0-004D-B1F4-A89D2561F001}" dt="2020-11-02T20:46:03.172" v="612" actId="1076"/>
        <pc:sldMkLst>
          <pc:docMk/>
          <pc:sldMk cId="752552241" sldId="258"/>
        </pc:sldMkLst>
        <pc:spChg chg="mod">
          <ac:chgData name="Kamil Trąba" userId="4547bd4dd1ae952a" providerId="LiveId" clId="{0666559A-E6C0-004D-B1F4-A89D2561F001}" dt="2020-11-02T20:44:37.133" v="602" actId="14100"/>
          <ac:spMkLst>
            <pc:docMk/>
            <pc:sldMk cId="752552241" sldId="258"/>
            <ac:spMk id="2" creationId="{5094599F-4422-BA45-B677-1BFBBB703B7D}"/>
          </ac:spMkLst>
        </pc:spChg>
        <pc:spChg chg="mod">
          <ac:chgData name="Kamil Trąba" userId="4547bd4dd1ae952a" providerId="LiveId" clId="{0666559A-E6C0-004D-B1F4-A89D2561F001}" dt="2020-11-02T20:44:44.764" v="604" actId="1076"/>
          <ac:spMkLst>
            <pc:docMk/>
            <pc:sldMk cId="752552241" sldId="258"/>
            <ac:spMk id="3" creationId="{A7A3892D-95C2-A54D-BEA6-2F856BA5151B}"/>
          </ac:spMkLst>
        </pc:spChg>
        <pc:spChg chg="add del mod">
          <ac:chgData name="Kamil Trąba" userId="4547bd4dd1ae952a" providerId="LiveId" clId="{0666559A-E6C0-004D-B1F4-A89D2561F001}" dt="2020-11-02T20:45:10.936" v="606"/>
          <ac:spMkLst>
            <pc:docMk/>
            <pc:sldMk cId="752552241" sldId="258"/>
            <ac:spMk id="4" creationId="{010D8938-35F2-E840-9698-B77645E64223}"/>
          </ac:spMkLst>
        </pc:spChg>
        <pc:picChg chg="add mod">
          <ac:chgData name="Kamil Trąba" userId="4547bd4dd1ae952a" providerId="LiveId" clId="{0666559A-E6C0-004D-B1F4-A89D2561F001}" dt="2020-11-02T20:45:56.682" v="611" actId="1076"/>
          <ac:picMkLst>
            <pc:docMk/>
            <pc:sldMk cId="752552241" sldId="258"/>
            <ac:picMk id="1026" creationId="{5A327303-CED4-174E-9399-AA0349BE153B}"/>
          </ac:picMkLst>
        </pc:picChg>
        <pc:picChg chg="add mod">
          <ac:chgData name="Kamil Trąba" userId="4547bd4dd1ae952a" providerId="LiveId" clId="{0666559A-E6C0-004D-B1F4-A89D2561F001}" dt="2020-11-02T20:46:03.172" v="612" actId="1076"/>
          <ac:picMkLst>
            <pc:docMk/>
            <pc:sldMk cId="752552241" sldId="258"/>
            <ac:picMk id="1028" creationId="{9CA82D6B-DFB7-1A47-80EA-2A77F07B6CD0}"/>
          </ac:picMkLst>
        </pc:picChg>
      </pc:sldChg>
      <pc:sldChg chg="modSp new del mod">
        <pc:chgData name="Kamil Trąba" userId="4547bd4dd1ae952a" providerId="LiveId" clId="{0666559A-E6C0-004D-B1F4-A89D2561F001}" dt="2020-11-02T20:25:02.750" v="165" actId="2696"/>
        <pc:sldMkLst>
          <pc:docMk/>
          <pc:sldMk cId="3986181330" sldId="259"/>
        </pc:sldMkLst>
        <pc:spChg chg="mod">
          <ac:chgData name="Kamil Trąba" userId="4547bd4dd1ae952a" providerId="LiveId" clId="{0666559A-E6C0-004D-B1F4-A89D2561F001}" dt="2020-11-02T20:24:59.519" v="164" actId="20577"/>
          <ac:spMkLst>
            <pc:docMk/>
            <pc:sldMk cId="3986181330" sldId="259"/>
            <ac:spMk id="3" creationId="{232B35EC-0D33-D34B-BF9D-8720EE426DB6}"/>
          </ac:spMkLst>
        </pc:spChg>
      </pc:sldChg>
      <pc:sldChg chg="new">
        <pc:chgData name="Kamil Trąba" userId="4547bd4dd1ae952a" providerId="LiveId" clId="{0666559A-E6C0-004D-B1F4-A89D2561F001}" dt="2020-11-02T21:25:22.234" v="633" actId="680"/>
        <pc:sldMkLst>
          <pc:docMk/>
          <pc:sldMk cId="4234136263" sldId="259"/>
        </pc:sldMkLst>
      </pc:sldChg>
      <pc:sldChg chg="modSp mod">
        <pc:chgData name="Kamil Trąba" userId="4547bd4dd1ae952a" providerId="LiveId" clId="{0666559A-E6C0-004D-B1F4-A89D2561F001}" dt="2020-11-03T11:54:43.490" v="701" actId="5793"/>
        <pc:sldMkLst>
          <pc:docMk/>
          <pc:sldMk cId="2627833200" sldId="262"/>
        </pc:sldMkLst>
        <pc:spChg chg="mod">
          <ac:chgData name="Kamil Trąba" userId="4547bd4dd1ae952a" providerId="LiveId" clId="{0666559A-E6C0-004D-B1F4-A89D2561F001}" dt="2020-11-03T11:54:43.490" v="701" actId="5793"/>
          <ac:spMkLst>
            <pc:docMk/>
            <pc:sldMk cId="2627833200" sldId="262"/>
            <ac:spMk id="3" creationId="{F96563CD-6C42-4411-A54A-61BF053B1CAD}"/>
          </ac:spMkLst>
        </pc:spChg>
      </pc:sldChg>
      <pc:sldChg chg="modSp mod">
        <pc:chgData name="Kamil Trąba" userId="4547bd4dd1ae952a" providerId="LiveId" clId="{0666559A-E6C0-004D-B1F4-A89D2561F001}" dt="2020-11-05T21:09:53.970" v="998" actId="20577"/>
        <pc:sldMkLst>
          <pc:docMk/>
          <pc:sldMk cId="3249574859" sldId="263"/>
        </pc:sldMkLst>
        <pc:spChg chg="mod">
          <ac:chgData name="Kamil Trąba" userId="4547bd4dd1ae952a" providerId="LiveId" clId="{0666559A-E6C0-004D-B1F4-A89D2561F001}" dt="2020-11-05T21:09:53.970" v="998" actId="20577"/>
          <ac:spMkLst>
            <pc:docMk/>
            <pc:sldMk cId="3249574859" sldId="263"/>
            <ac:spMk id="2" creationId="{9A2AA783-5CA4-4A23-B066-731C84502BA0}"/>
          </ac:spMkLst>
        </pc:spChg>
      </pc:sldChg>
      <pc:sldChg chg="addSp modSp new mod">
        <pc:chgData name="Kamil Trąba" userId="4547bd4dd1ae952a" providerId="LiveId" clId="{0666559A-E6C0-004D-B1F4-A89D2561F001}" dt="2020-11-03T23:37:26.124" v="995" actId="20577"/>
        <pc:sldMkLst>
          <pc:docMk/>
          <pc:sldMk cId="716085031" sldId="264"/>
        </pc:sldMkLst>
        <pc:spChg chg="mod">
          <ac:chgData name="Kamil Trąba" userId="4547bd4dd1ae952a" providerId="LiveId" clId="{0666559A-E6C0-004D-B1F4-A89D2561F001}" dt="2020-11-03T12:04:36.246" v="734" actId="255"/>
          <ac:spMkLst>
            <pc:docMk/>
            <pc:sldMk cId="716085031" sldId="264"/>
            <ac:spMk id="2" creationId="{C04BF06F-E077-DF47-89DF-FEA74870BFB0}"/>
          </ac:spMkLst>
        </pc:spChg>
        <pc:spChg chg="mod">
          <ac:chgData name="Kamil Trąba" userId="4547bd4dd1ae952a" providerId="LiveId" clId="{0666559A-E6C0-004D-B1F4-A89D2561F001}" dt="2020-11-03T12:05:31.977" v="778" actId="1076"/>
          <ac:spMkLst>
            <pc:docMk/>
            <pc:sldMk cId="716085031" sldId="264"/>
            <ac:spMk id="3" creationId="{4E14948E-CD13-0340-8FD8-049383793E37}"/>
          </ac:spMkLst>
        </pc:spChg>
        <pc:spChg chg="add mod">
          <ac:chgData name="Kamil Trąba" userId="4547bd4dd1ae952a" providerId="LiveId" clId="{0666559A-E6C0-004D-B1F4-A89D2561F001}" dt="2020-11-03T23:37:26.124" v="995" actId="20577"/>
          <ac:spMkLst>
            <pc:docMk/>
            <pc:sldMk cId="716085031" sldId="264"/>
            <ac:spMk id="4" creationId="{8B4CD84C-B7D9-BC44-BF08-D382F1F959D7}"/>
          </ac:spMkLst>
        </pc:spChg>
        <pc:picChg chg="add mod">
          <ac:chgData name="Kamil Trąba" userId="4547bd4dd1ae952a" providerId="LiveId" clId="{0666559A-E6C0-004D-B1F4-A89D2561F001}" dt="2020-11-03T23:30:08.666" v="993" actId="1076"/>
          <ac:picMkLst>
            <pc:docMk/>
            <pc:sldMk cId="716085031" sldId="264"/>
            <ac:picMk id="1026" creationId="{3DA310E8-070C-A34D-9317-F32956E65297}"/>
          </ac:picMkLst>
        </pc:picChg>
      </pc:sldChg>
      <pc:sldMasterChg chg="add del addSldLayout delSldLayout">
        <pc:chgData name="Kamil Trąba" userId="4547bd4dd1ae952a" providerId="LiveId" clId="{0666559A-E6C0-004D-B1F4-A89D2561F001}" dt="2020-11-02T19:30:56.651" v="8" actId="26606"/>
        <pc:sldMasterMkLst>
          <pc:docMk/>
          <pc:sldMasterMk cId="3926633689" sldId="2147483648"/>
        </pc:sldMasterMkLst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3391757436" sldId="2147483649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967380084" sldId="2147483650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13234121" sldId="2147483651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3883036252" sldId="2147483652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961808292" sldId="2147483653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1544797292" sldId="2147483654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1850839136" sldId="2147483655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2715530444" sldId="2147483656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3024906009" sldId="2147483657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2454508176" sldId="2147483658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1340386666" sldId="2147483659"/>
          </pc:sldLayoutMkLst>
        </pc:sldLayoutChg>
      </pc:sldMasterChg>
      <pc:sldMasterChg chg="add del addSldLayout delSldLayout">
        <pc:chgData name="Kamil Trąba" userId="4547bd4dd1ae952a" providerId="LiveId" clId="{0666559A-E6C0-004D-B1F4-A89D2561F001}" dt="2020-11-02T19:30:56.651" v="8" actId="26606"/>
        <pc:sldMasterMkLst>
          <pc:docMk/>
          <pc:sldMasterMk cId="3293627338" sldId="2147483673"/>
        </pc:sldMasterMkLst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1493748853" sldId="2147483662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2263128631" sldId="2147483663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3706236999" sldId="2147483664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1490718297" sldId="2147483665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606668477" sldId="2147483666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3915641460" sldId="2147483667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2278710055" sldId="2147483668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118717355" sldId="2147483669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1339050096" sldId="2147483670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4175924487" sldId="2147483671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655892075" sldId="2147483672"/>
          </pc:sldLayoutMkLst>
        </pc:sldLayoutChg>
      </pc:sldMasterChg>
      <pc:sldMasterChg chg="add del addSldLayout delSldLayout">
        <pc:chgData name="Kamil Trąba" userId="4547bd4dd1ae952a" providerId="LiveId" clId="{0666559A-E6C0-004D-B1F4-A89D2561F001}" dt="2020-11-02T19:30:42.431" v="3" actId="26606"/>
        <pc:sldMasterMkLst>
          <pc:docMk/>
          <pc:sldMasterMk cId="4138645320" sldId="2147483686"/>
        </pc:sldMasterMkLst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2043968760" sldId="2147483675"/>
          </pc:sldLayoutMkLst>
        </pc:sldLayoutChg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1195397799" sldId="2147483676"/>
          </pc:sldLayoutMkLst>
        </pc:sldLayoutChg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125341038" sldId="2147483677"/>
          </pc:sldLayoutMkLst>
        </pc:sldLayoutChg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1456146326" sldId="2147483678"/>
          </pc:sldLayoutMkLst>
        </pc:sldLayoutChg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1487303030" sldId="2147483679"/>
          </pc:sldLayoutMkLst>
        </pc:sldLayoutChg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1457658471" sldId="2147483680"/>
          </pc:sldLayoutMkLst>
        </pc:sldLayoutChg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51568786" sldId="2147483681"/>
          </pc:sldLayoutMkLst>
        </pc:sldLayoutChg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761429311" sldId="2147483682"/>
          </pc:sldLayoutMkLst>
        </pc:sldLayoutChg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1009563426" sldId="2147483683"/>
          </pc:sldLayoutMkLst>
        </pc:sldLayoutChg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2660974067" sldId="2147483684"/>
          </pc:sldLayoutMkLst>
        </pc:sldLayoutChg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2521588819" sldId="2147483685"/>
          </pc:sldLayoutMkLst>
        </pc:sldLayoutChg>
      </pc:sldMasterChg>
      <pc:sldMasterChg chg="add del addSldLayout delSldLayout">
        <pc:chgData name="Kamil Trąba" userId="4547bd4dd1ae952a" providerId="LiveId" clId="{0666559A-E6C0-004D-B1F4-A89D2561F001}" dt="2020-11-02T19:30:50.237" v="5" actId="26606"/>
        <pc:sldMasterMkLst>
          <pc:docMk/>
          <pc:sldMasterMk cId="1406862952" sldId="2147483699"/>
        </pc:sldMasterMkLst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2426235972" sldId="2147483688"/>
          </pc:sldLayoutMkLst>
        </pc:sldLayoutChg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2124728190" sldId="2147483689"/>
          </pc:sldLayoutMkLst>
        </pc:sldLayoutChg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653298249" sldId="2147483690"/>
          </pc:sldLayoutMkLst>
        </pc:sldLayoutChg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135060697" sldId="2147483691"/>
          </pc:sldLayoutMkLst>
        </pc:sldLayoutChg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2411528743" sldId="2147483692"/>
          </pc:sldLayoutMkLst>
        </pc:sldLayoutChg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1249602789" sldId="2147483693"/>
          </pc:sldLayoutMkLst>
        </pc:sldLayoutChg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2536606854" sldId="2147483694"/>
          </pc:sldLayoutMkLst>
        </pc:sldLayoutChg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2397676107" sldId="2147483695"/>
          </pc:sldLayoutMkLst>
        </pc:sldLayoutChg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3628356790" sldId="2147483696"/>
          </pc:sldLayoutMkLst>
        </pc:sldLayoutChg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1032252962" sldId="2147483697"/>
          </pc:sldLayoutMkLst>
        </pc:sldLayoutChg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1334903396" sldId="2147483698"/>
          </pc:sldLayoutMkLst>
        </pc:sldLayoutChg>
      </pc:sldMasterChg>
      <pc:sldMasterChg chg="add del addSldLayout delSldLayout">
        <pc:chgData name="Kamil Trąba" userId="4547bd4dd1ae952a" providerId="LiveId" clId="{0666559A-E6C0-004D-B1F4-A89D2561F001}" dt="2020-11-02T19:30:56.601" v="7" actId="26606"/>
        <pc:sldMasterMkLst>
          <pc:docMk/>
          <pc:sldMasterMk cId="1749167808" sldId="2147483751"/>
        </pc:sldMasterMkLst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2307654510" sldId="2147483740"/>
          </pc:sldLayoutMkLst>
        </pc:sldLayoutChg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2737850673" sldId="2147483741"/>
          </pc:sldLayoutMkLst>
        </pc:sldLayoutChg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2599005278" sldId="2147483742"/>
          </pc:sldLayoutMkLst>
        </pc:sldLayoutChg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3882083920" sldId="2147483743"/>
          </pc:sldLayoutMkLst>
        </pc:sldLayoutChg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3299204744" sldId="2147483744"/>
          </pc:sldLayoutMkLst>
        </pc:sldLayoutChg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3645692511" sldId="2147483745"/>
          </pc:sldLayoutMkLst>
        </pc:sldLayoutChg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2997240265" sldId="2147483746"/>
          </pc:sldLayoutMkLst>
        </pc:sldLayoutChg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1427986096" sldId="2147483747"/>
          </pc:sldLayoutMkLst>
        </pc:sldLayoutChg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3058061712" sldId="2147483748"/>
          </pc:sldLayoutMkLst>
        </pc:sldLayoutChg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246004102" sldId="2147483749"/>
          </pc:sldLayoutMkLst>
        </pc:sldLayoutChg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2781315997" sldId="2147483750"/>
          </pc:sldLayoutMkLst>
        </pc:sldLayoutChg>
      </pc:sldMasterChg>
    </pc:docChg>
  </pc:docChgLst>
  <pc:docChgLst>
    <pc:chgData name="Gość" providerId="Windows Live" clId="Web-{B57C15AA-0BC2-4D8C-9DB6-8222A14E4091}"/>
    <pc:docChg chg="addSld modSld sldOrd">
      <pc:chgData name="Gość" userId="" providerId="Windows Live" clId="Web-{B57C15AA-0BC2-4D8C-9DB6-8222A14E4091}" dt="2020-11-03T10:45:10.717" v="884" actId="20577"/>
      <pc:docMkLst>
        <pc:docMk/>
      </pc:docMkLst>
      <pc:sldChg chg="addSp delSp modSp mod setBg setClrOvrMap">
        <pc:chgData name="Gość" userId="" providerId="Windows Live" clId="Web-{B57C15AA-0BC2-4D8C-9DB6-8222A14E4091}" dt="2020-11-03T10:36:07.558" v="307" actId="20577"/>
        <pc:sldMkLst>
          <pc:docMk/>
          <pc:sldMk cId="1386917934" sldId="260"/>
        </pc:sldMkLst>
        <pc:spChg chg="mod">
          <ac:chgData name="Gość" userId="" providerId="Windows Live" clId="Web-{B57C15AA-0BC2-4D8C-9DB6-8222A14E4091}" dt="2020-11-03T10:35:29.604" v="208" actId="20577"/>
          <ac:spMkLst>
            <pc:docMk/>
            <pc:sldMk cId="1386917934" sldId="260"/>
            <ac:spMk id="2" creationId="{E1959717-FA50-4EFD-9BF2-3D747CC4F165}"/>
          </ac:spMkLst>
        </pc:spChg>
        <pc:spChg chg="mod">
          <ac:chgData name="Gość" userId="" providerId="Windows Live" clId="Web-{B57C15AA-0BC2-4D8C-9DB6-8222A14E4091}" dt="2020-11-03T10:36:07.558" v="307" actId="20577"/>
          <ac:spMkLst>
            <pc:docMk/>
            <pc:sldMk cId="1386917934" sldId="260"/>
            <ac:spMk id="3" creationId="{B1B7BEE4-431F-40FA-9244-0EACEBF8A2B7}"/>
          </ac:spMkLst>
        </pc:spChg>
        <pc:spChg chg="add del">
          <ac:chgData name="Gość" userId="" providerId="Windows Live" clId="Web-{B57C15AA-0BC2-4D8C-9DB6-8222A14E4091}" dt="2020-11-03T10:28:10.500" v="7"/>
          <ac:spMkLst>
            <pc:docMk/>
            <pc:sldMk cId="1386917934" sldId="260"/>
            <ac:spMk id="9" creationId="{E08D4B6A-8113-4DFB-B82E-B60CAC8E0A50}"/>
          </ac:spMkLst>
        </pc:spChg>
        <pc:spChg chg="add del">
          <ac:chgData name="Gość" userId="" providerId="Windows Live" clId="Web-{B57C15AA-0BC2-4D8C-9DB6-8222A14E4091}" dt="2020-11-03T10:28:10.500" v="7"/>
          <ac:spMkLst>
            <pc:docMk/>
            <pc:sldMk cId="1386917934" sldId="260"/>
            <ac:spMk id="11" creationId="{9822E561-F97C-4CBB-A9A6-A6BF6317BC84}"/>
          </ac:spMkLst>
        </pc:spChg>
        <pc:spChg chg="add del">
          <ac:chgData name="Gość" userId="" providerId="Windows Live" clId="Web-{B57C15AA-0BC2-4D8C-9DB6-8222A14E4091}" dt="2020-11-03T10:28:10.500" v="7"/>
          <ac:spMkLst>
            <pc:docMk/>
            <pc:sldMk cId="1386917934" sldId="260"/>
            <ac:spMk id="13" creationId="{B01B0E58-A5C8-4CDA-A2E0-35DF94E59857}"/>
          </ac:spMkLst>
        </pc:spChg>
        <pc:spChg chg="add del">
          <ac:chgData name="Gość" userId="" providerId="Windows Live" clId="Web-{B57C15AA-0BC2-4D8C-9DB6-8222A14E4091}" dt="2020-11-03T10:28:10.500" v="6"/>
          <ac:spMkLst>
            <pc:docMk/>
            <pc:sldMk cId="1386917934" sldId="260"/>
            <ac:spMk id="15" creationId="{26B4480E-B7FF-4481-890E-043A69AE6FE2}"/>
          </ac:spMkLst>
        </pc:spChg>
        <pc:spChg chg="add del">
          <ac:chgData name="Gość" userId="" providerId="Windows Live" clId="Web-{B57C15AA-0BC2-4D8C-9DB6-8222A14E4091}" dt="2020-11-03T10:28:10.500" v="6"/>
          <ac:spMkLst>
            <pc:docMk/>
            <pc:sldMk cId="1386917934" sldId="260"/>
            <ac:spMk id="16" creationId="{8C2840C6-6494-4E12-A428-2012DA7DDF8A}"/>
          </ac:spMkLst>
        </pc:spChg>
        <pc:spChg chg="add del">
          <ac:chgData name="Gość" userId="" providerId="Windows Live" clId="Web-{B57C15AA-0BC2-4D8C-9DB6-8222A14E4091}" dt="2020-11-03T10:28:10.500" v="6"/>
          <ac:spMkLst>
            <pc:docMk/>
            <pc:sldMk cId="1386917934" sldId="260"/>
            <ac:spMk id="17" creationId="{8CF5084D-B617-4011-8406-A93B64723187}"/>
          </ac:spMkLst>
        </pc:spChg>
        <pc:spChg chg="add del">
          <ac:chgData name="Gość" userId="" providerId="Windows Live" clId="Web-{B57C15AA-0BC2-4D8C-9DB6-8222A14E4091}" dt="2020-11-03T10:28:01.328" v="4"/>
          <ac:spMkLst>
            <pc:docMk/>
            <pc:sldMk cId="1386917934" sldId="260"/>
            <ac:spMk id="18" creationId="{386191B5-2583-4B3E-B008-3E5A37614715}"/>
          </ac:spMkLst>
        </pc:spChg>
        <pc:spChg chg="add del">
          <ac:chgData name="Gość" userId="" providerId="Windows Live" clId="Web-{B57C15AA-0BC2-4D8C-9DB6-8222A14E4091}" dt="2020-11-03T10:29:45.393" v="19"/>
          <ac:spMkLst>
            <pc:docMk/>
            <pc:sldMk cId="1386917934" sldId="260"/>
            <ac:spMk id="19" creationId="{E08D4B6A-8113-4DFB-B82E-B60CAC8E0A50}"/>
          </ac:spMkLst>
        </pc:spChg>
        <pc:spChg chg="add del">
          <ac:chgData name="Gość" userId="" providerId="Windows Live" clId="Web-{B57C15AA-0BC2-4D8C-9DB6-8222A14E4091}" dt="2020-11-03T10:28:01.328" v="4"/>
          <ac:spMkLst>
            <pc:docMk/>
            <pc:sldMk cId="1386917934" sldId="260"/>
            <ac:spMk id="20" creationId="{295C4DB5-1B45-490F-A51B-23C9B9A433C2}"/>
          </ac:spMkLst>
        </pc:spChg>
        <pc:spChg chg="add del">
          <ac:chgData name="Gość" userId="" providerId="Windows Live" clId="Web-{B57C15AA-0BC2-4D8C-9DB6-8222A14E4091}" dt="2020-11-03T10:29:45.393" v="19"/>
          <ac:spMkLst>
            <pc:docMk/>
            <pc:sldMk cId="1386917934" sldId="260"/>
            <ac:spMk id="21" creationId="{9822E561-F97C-4CBB-A9A6-A6BF6317BC84}"/>
          </ac:spMkLst>
        </pc:spChg>
        <pc:spChg chg="add del">
          <ac:chgData name="Gość" userId="" providerId="Windows Live" clId="Web-{B57C15AA-0BC2-4D8C-9DB6-8222A14E4091}" dt="2020-11-03T10:28:01.328" v="4"/>
          <ac:spMkLst>
            <pc:docMk/>
            <pc:sldMk cId="1386917934" sldId="260"/>
            <ac:spMk id="22" creationId="{63C20DDE-67DF-47CA-B658-875EA5D810BA}"/>
          </ac:spMkLst>
        </pc:spChg>
        <pc:spChg chg="add del">
          <ac:chgData name="Gość" userId="" providerId="Windows Live" clId="Web-{B57C15AA-0BC2-4D8C-9DB6-8222A14E4091}" dt="2020-11-03T10:29:45.393" v="19"/>
          <ac:spMkLst>
            <pc:docMk/>
            <pc:sldMk cId="1386917934" sldId="260"/>
            <ac:spMk id="23" creationId="{B01B0E58-A5C8-4CDA-A2E0-35DF94E59857}"/>
          </ac:spMkLst>
        </pc:spChg>
        <pc:spChg chg="add del">
          <ac:chgData name="Gość" userId="" providerId="Windows Live" clId="Web-{B57C15AA-0BC2-4D8C-9DB6-8222A14E4091}" dt="2020-11-03T10:28:01.328" v="4"/>
          <ac:spMkLst>
            <pc:docMk/>
            <pc:sldMk cId="1386917934" sldId="260"/>
            <ac:spMk id="24" creationId="{72B4ED93-D6A4-4A1D-9CA7-A0549AB6D402}"/>
          </ac:spMkLst>
        </pc:spChg>
        <pc:spChg chg="add del">
          <ac:chgData name="Gość" userId="" providerId="Windows Live" clId="Web-{B57C15AA-0BC2-4D8C-9DB6-8222A14E4091}" dt="2020-11-03T10:28:01.328" v="4"/>
          <ac:spMkLst>
            <pc:docMk/>
            <pc:sldMk cId="1386917934" sldId="260"/>
            <ac:spMk id="26" creationId="{A9C7CFDB-8577-4539-8795-F8B34A3075B2}"/>
          </ac:spMkLst>
        </pc:spChg>
        <pc:spChg chg="add">
          <ac:chgData name="Gość" userId="" providerId="Windows Live" clId="Web-{B57C15AA-0BC2-4D8C-9DB6-8222A14E4091}" dt="2020-11-03T10:29:45.393" v="19"/>
          <ac:spMkLst>
            <pc:docMk/>
            <pc:sldMk cId="1386917934" sldId="260"/>
            <ac:spMk id="28" creationId="{26B4480E-B7FF-4481-890E-043A69AE6FE2}"/>
          </ac:spMkLst>
        </pc:spChg>
        <pc:spChg chg="add">
          <ac:chgData name="Gość" userId="" providerId="Windows Live" clId="Web-{B57C15AA-0BC2-4D8C-9DB6-8222A14E4091}" dt="2020-11-03T10:29:45.393" v="19"/>
          <ac:spMkLst>
            <pc:docMk/>
            <pc:sldMk cId="1386917934" sldId="260"/>
            <ac:spMk id="30" creationId="{8C2840C6-6494-4E12-A428-2012DA7DDF8A}"/>
          </ac:spMkLst>
        </pc:spChg>
        <pc:spChg chg="add">
          <ac:chgData name="Gość" userId="" providerId="Windows Live" clId="Web-{B57C15AA-0BC2-4D8C-9DB6-8222A14E4091}" dt="2020-11-03T10:29:45.393" v="19"/>
          <ac:spMkLst>
            <pc:docMk/>
            <pc:sldMk cId="1386917934" sldId="260"/>
            <ac:spMk id="32" creationId="{8CF5084D-B617-4011-8406-A93B64723187}"/>
          </ac:spMkLst>
        </pc:spChg>
        <pc:picChg chg="add del mod ord">
          <ac:chgData name="Gość" userId="" providerId="Windows Live" clId="Web-{B57C15AA-0BC2-4D8C-9DB6-8222A14E4091}" dt="2020-11-03T10:29:15.876" v="9"/>
          <ac:picMkLst>
            <pc:docMk/>
            <pc:sldMk cId="1386917934" sldId="260"/>
            <ac:picMk id="4" creationId="{89B123BA-4649-48A3-93FD-5F9B23D4ACF4}"/>
          </ac:picMkLst>
        </pc:picChg>
        <pc:picChg chg="add mod">
          <ac:chgData name="Gość" userId="" providerId="Windows Live" clId="Web-{B57C15AA-0BC2-4D8C-9DB6-8222A14E4091}" dt="2020-11-03T10:29:45.393" v="19"/>
          <ac:picMkLst>
            <pc:docMk/>
            <pc:sldMk cId="1386917934" sldId="260"/>
            <ac:picMk id="5" creationId="{1A2CFDFB-412D-4180-B7AA-3FFE160AD6F7}"/>
          </ac:picMkLst>
        </pc:picChg>
      </pc:sldChg>
      <pc:sldChg chg="addSp delSp modSp new mod ord setBg setClrOvrMap">
        <pc:chgData name="Gość" userId="" providerId="Windows Live" clId="Web-{B57C15AA-0BC2-4D8C-9DB6-8222A14E4091}" dt="2020-11-03T10:35:03.791" v="179" actId="20577"/>
        <pc:sldMkLst>
          <pc:docMk/>
          <pc:sldMk cId="127575334" sldId="261"/>
        </pc:sldMkLst>
        <pc:spChg chg="mod">
          <ac:chgData name="Gość" userId="" providerId="Windows Live" clId="Web-{B57C15AA-0BC2-4D8C-9DB6-8222A14E4091}" dt="2020-11-03T10:34:05.118" v="88" actId="20577"/>
          <ac:spMkLst>
            <pc:docMk/>
            <pc:sldMk cId="127575334" sldId="261"/>
            <ac:spMk id="2" creationId="{972A2810-EF3E-42BB-91A7-471284095EA5}"/>
          </ac:spMkLst>
        </pc:spChg>
        <pc:spChg chg="mod">
          <ac:chgData name="Gość" userId="" providerId="Windows Live" clId="Web-{B57C15AA-0BC2-4D8C-9DB6-8222A14E4091}" dt="2020-11-03T10:35:03.791" v="179" actId="20577"/>
          <ac:spMkLst>
            <pc:docMk/>
            <pc:sldMk cId="127575334" sldId="261"/>
            <ac:spMk id="3" creationId="{46A6090B-6DD8-4142-8436-29DF4A534BA5}"/>
          </ac:spMkLst>
        </pc:spChg>
        <pc:spChg chg="add del">
          <ac:chgData name="Gość" userId="" providerId="Windows Live" clId="Web-{B57C15AA-0BC2-4D8C-9DB6-8222A14E4091}" dt="2020-11-03T10:32:50.991" v="34"/>
          <ac:spMkLst>
            <pc:docMk/>
            <pc:sldMk cId="127575334" sldId="261"/>
            <ac:spMk id="9" creationId="{E08D4B6A-8113-4DFB-B82E-B60CAC8E0A50}"/>
          </ac:spMkLst>
        </pc:spChg>
        <pc:spChg chg="add del">
          <ac:chgData name="Gość" userId="" providerId="Windows Live" clId="Web-{B57C15AA-0BC2-4D8C-9DB6-8222A14E4091}" dt="2020-11-03T10:32:50.991" v="34"/>
          <ac:spMkLst>
            <pc:docMk/>
            <pc:sldMk cId="127575334" sldId="261"/>
            <ac:spMk id="11" creationId="{9822E561-F97C-4CBB-A9A6-A6BF6317BC84}"/>
          </ac:spMkLst>
        </pc:spChg>
        <pc:spChg chg="add del">
          <ac:chgData name="Gość" userId="" providerId="Windows Live" clId="Web-{B57C15AA-0BC2-4D8C-9DB6-8222A14E4091}" dt="2020-11-03T10:32:50.991" v="34"/>
          <ac:spMkLst>
            <pc:docMk/>
            <pc:sldMk cId="127575334" sldId="261"/>
            <ac:spMk id="13" creationId="{B01B0E58-A5C8-4CDA-A2E0-35DF94E59857}"/>
          </ac:spMkLst>
        </pc:spChg>
        <pc:spChg chg="add">
          <ac:chgData name="Gość" userId="" providerId="Windows Live" clId="Web-{B57C15AA-0BC2-4D8C-9DB6-8222A14E4091}" dt="2020-11-03T10:32:50.991" v="34"/>
          <ac:spMkLst>
            <pc:docMk/>
            <pc:sldMk cId="127575334" sldId="261"/>
            <ac:spMk id="18" creationId="{26B4480E-B7FF-4481-890E-043A69AE6FE2}"/>
          </ac:spMkLst>
        </pc:spChg>
        <pc:grpChg chg="add">
          <ac:chgData name="Gość" userId="" providerId="Windows Live" clId="Web-{B57C15AA-0BC2-4D8C-9DB6-8222A14E4091}" dt="2020-11-03T10:32:50.991" v="34"/>
          <ac:grpSpMkLst>
            <pc:docMk/>
            <pc:sldMk cId="127575334" sldId="261"/>
            <ac:grpSpMk id="20" creationId="{79394E1F-0B5F-497D-B2A6-8383A2A54834}"/>
          </ac:grpSpMkLst>
        </pc:grpChg>
        <pc:picChg chg="add del mod">
          <ac:chgData name="Gość" userId="" providerId="Windows Live" clId="Web-{B57C15AA-0BC2-4D8C-9DB6-8222A14E4091}" dt="2020-11-03T10:30:42.535" v="26"/>
          <ac:picMkLst>
            <pc:docMk/>
            <pc:sldMk cId="127575334" sldId="261"/>
            <ac:picMk id="4" creationId="{9A853E88-888D-4F71-A47C-1180A43659B8}"/>
          </ac:picMkLst>
        </pc:picChg>
        <pc:picChg chg="add mod">
          <ac:chgData name="Gość" userId="" providerId="Windows Live" clId="Web-{B57C15AA-0BC2-4D8C-9DB6-8222A14E4091}" dt="2020-11-03T10:32:50.991" v="34"/>
          <ac:picMkLst>
            <pc:docMk/>
            <pc:sldMk cId="127575334" sldId="261"/>
            <ac:picMk id="5" creationId="{CCEC1285-60D9-45B9-9FD2-D1E8DCFEC255}"/>
          </ac:picMkLst>
        </pc:picChg>
      </pc:sldChg>
      <pc:sldChg chg="modSp new">
        <pc:chgData name="Gość" userId="" providerId="Windows Live" clId="Web-{B57C15AA-0BC2-4D8C-9DB6-8222A14E4091}" dt="2020-11-03T10:43:49.836" v="831" actId="20577"/>
        <pc:sldMkLst>
          <pc:docMk/>
          <pc:sldMk cId="2627833200" sldId="262"/>
        </pc:sldMkLst>
        <pc:spChg chg="mod">
          <ac:chgData name="Gość" userId="" providerId="Windows Live" clId="Web-{B57C15AA-0BC2-4D8C-9DB6-8222A14E4091}" dt="2020-11-03T10:37:03.294" v="320" actId="20577"/>
          <ac:spMkLst>
            <pc:docMk/>
            <pc:sldMk cId="2627833200" sldId="262"/>
            <ac:spMk id="2" creationId="{0893EE95-F9FE-4498-A148-DB53D068E670}"/>
          </ac:spMkLst>
        </pc:spChg>
        <pc:spChg chg="mod">
          <ac:chgData name="Gość" userId="" providerId="Windows Live" clId="Web-{B57C15AA-0BC2-4D8C-9DB6-8222A14E4091}" dt="2020-11-03T10:43:49.836" v="831" actId="20577"/>
          <ac:spMkLst>
            <pc:docMk/>
            <pc:sldMk cId="2627833200" sldId="262"/>
            <ac:spMk id="3" creationId="{F96563CD-6C42-4411-A54A-61BF053B1CAD}"/>
          </ac:spMkLst>
        </pc:spChg>
      </pc:sldChg>
      <pc:sldChg chg="addSp delSp modSp new mod setBg setClrOvrMap">
        <pc:chgData name="Gość" userId="" providerId="Windows Live" clId="Web-{B57C15AA-0BC2-4D8C-9DB6-8222A14E4091}" dt="2020-11-03T10:45:10.717" v="883" actId="20577"/>
        <pc:sldMkLst>
          <pc:docMk/>
          <pc:sldMk cId="3249574859" sldId="263"/>
        </pc:sldMkLst>
        <pc:spChg chg="mod">
          <ac:chgData name="Gość" userId="" providerId="Windows Live" clId="Web-{B57C15AA-0BC2-4D8C-9DB6-8222A14E4091}" dt="2020-11-03T10:45:10.717" v="883" actId="20577"/>
          <ac:spMkLst>
            <pc:docMk/>
            <pc:sldMk cId="3249574859" sldId="263"/>
            <ac:spMk id="2" creationId="{9A2AA783-5CA4-4A23-B066-731C84502BA0}"/>
          </ac:spMkLst>
        </pc:spChg>
        <pc:spChg chg="del mod">
          <ac:chgData name="Gość" userId="" providerId="Windows Live" clId="Web-{B57C15AA-0BC2-4D8C-9DB6-8222A14E4091}" dt="2020-11-03T10:44:24.840" v="873"/>
          <ac:spMkLst>
            <pc:docMk/>
            <pc:sldMk cId="3249574859" sldId="263"/>
            <ac:spMk id="3" creationId="{0A200B24-1A58-449C-B4DA-00E3F4EBBBBD}"/>
          </ac:spMkLst>
        </pc:spChg>
        <pc:spChg chg="add del">
          <ac:chgData name="Gość" userId="" providerId="Windows Live" clId="Web-{B57C15AA-0BC2-4D8C-9DB6-8222A14E4091}" dt="2020-11-03T10:44:58.357" v="879"/>
          <ac:spMkLst>
            <pc:docMk/>
            <pc:sldMk cId="3249574859" sldId="263"/>
            <ac:spMk id="8" creationId="{8E019540-1104-4B12-9F83-45F58674186F}"/>
          </ac:spMkLst>
        </pc:spChg>
        <pc:spChg chg="add del">
          <ac:chgData name="Gość" userId="" providerId="Windows Live" clId="Web-{B57C15AA-0BC2-4D8C-9DB6-8222A14E4091}" dt="2020-11-03T10:44:58.357" v="879"/>
          <ac:spMkLst>
            <pc:docMk/>
            <pc:sldMk cId="3249574859" sldId="263"/>
            <ac:spMk id="10" creationId="{3580CFD6-E44A-486A-9E73-D8D948F78A34}"/>
          </ac:spMkLst>
        </pc:spChg>
        <pc:spChg chg="add del">
          <ac:chgData name="Gość" userId="" providerId="Windows Live" clId="Web-{B57C15AA-0BC2-4D8C-9DB6-8222A14E4091}" dt="2020-11-03T10:44:58.357" v="878"/>
          <ac:spMkLst>
            <pc:docMk/>
            <pc:sldMk cId="3249574859" sldId="263"/>
            <ac:spMk id="12" creationId="{328C565D-A991-4381-AC37-76A58A4A128F}"/>
          </ac:spMkLst>
        </pc:spChg>
        <pc:spChg chg="add del">
          <ac:chgData name="Gość" userId="" providerId="Windows Live" clId="Web-{B57C15AA-0BC2-4D8C-9DB6-8222A14E4091}" dt="2020-11-03T10:44:58.357" v="878"/>
          <ac:spMkLst>
            <pc:docMk/>
            <pc:sldMk cId="3249574859" sldId="263"/>
            <ac:spMk id="13" creationId="{B7180431-F4DE-415D-BCBB-9316423C37C1}"/>
          </ac:spMkLst>
        </pc:spChg>
        <pc:spChg chg="add">
          <ac:chgData name="Gość" userId="" providerId="Windows Live" clId="Web-{B57C15AA-0BC2-4D8C-9DB6-8222A14E4091}" dt="2020-11-03T10:44:58.357" v="879"/>
          <ac:spMkLst>
            <pc:docMk/>
            <pc:sldMk cId="3249574859" sldId="263"/>
            <ac:spMk id="14" creationId="{8E019540-1104-4B12-9F83-45F58674186F}"/>
          </ac:spMkLst>
        </pc:spChg>
        <pc:spChg chg="add del">
          <ac:chgData name="Gość" userId="" providerId="Windows Live" clId="Web-{B57C15AA-0BC2-4D8C-9DB6-8222A14E4091}" dt="2020-11-03T10:44:46.450" v="876"/>
          <ac:spMkLst>
            <pc:docMk/>
            <pc:sldMk cId="3249574859" sldId="263"/>
            <ac:spMk id="15" creationId="{8E019540-1104-4B12-9F83-45F58674186F}"/>
          </ac:spMkLst>
        </pc:spChg>
        <pc:spChg chg="add">
          <ac:chgData name="Gość" userId="" providerId="Windows Live" clId="Web-{B57C15AA-0BC2-4D8C-9DB6-8222A14E4091}" dt="2020-11-03T10:44:58.357" v="879"/>
          <ac:spMkLst>
            <pc:docMk/>
            <pc:sldMk cId="3249574859" sldId="263"/>
            <ac:spMk id="16" creationId="{3580CFD6-E44A-486A-9E73-D8D948F78A34}"/>
          </ac:spMkLst>
        </pc:spChg>
        <pc:spChg chg="add del">
          <ac:chgData name="Gość" userId="" providerId="Windows Live" clId="Web-{B57C15AA-0BC2-4D8C-9DB6-8222A14E4091}" dt="2020-11-03T10:44:46.450" v="876"/>
          <ac:spMkLst>
            <pc:docMk/>
            <pc:sldMk cId="3249574859" sldId="263"/>
            <ac:spMk id="17" creationId="{3580CFD6-E44A-486A-9E73-D8D948F78A34}"/>
          </ac:spMkLst>
        </pc:spChg>
        <pc:spChg chg="add del">
          <ac:chgData name="Gość" userId="" providerId="Windows Live" clId="Web-{B57C15AA-0BC2-4D8C-9DB6-8222A14E4091}" dt="2020-11-03T10:44:58.357" v="878"/>
          <ac:spMkLst>
            <pc:docMk/>
            <pc:sldMk cId="3249574859" sldId="263"/>
            <ac:spMk id="19" creationId="{EEABD997-5EF9-4E9B-AFBB-F6DFAAF3ADF0}"/>
          </ac:spMkLst>
        </pc:spChg>
        <pc:spChg chg="add del">
          <ac:chgData name="Gość" userId="" providerId="Windows Live" clId="Web-{B57C15AA-0BC2-4D8C-9DB6-8222A14E4091}" dt="2020-11-03T10:44:58.357" v="878"/>
          <ac:spMkLst>
            <pc:docMk/>
            <pc:sldMk cId="3249574859" sldId="263"/>
            <ac:spMk id="21" creationId="{E9AB5EE6-A047-4B18-B998-D46DF3CC36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11/5/20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4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2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11/5/20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05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11/5/20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2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11/5/20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3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71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6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9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4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11/5/20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1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362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id="{2E441A9C-1BC8-4BED-8BF6-546AA252B3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8298345" y="601201"/>
            <a:ext cx="3208866" cy="4401184"/>
          </a:xfrm>
        </p:spPr>
        <p:txBody>
          <a:bodyPr anchor="ctr">
            <a:normAutofit/>
          </a:bodyPr>
          <a:lstStyle/>
          <a:p>
            <a:pPr algn="ctr"/>
            <a:r>
              <a:rPr lang="pl-PL" sz="6000" dirty="0" err="1">
                <a:solidFill>
                  <a:srgbClr val="FFFFFF"/>
                </a:solidFill>
              </a:rPr>
              <a:t>Tic</a:t>
            </a:r>
            <a:br>
              <a:rPr lang="pl-PL" sz="6000" dirty="0">
                <a:solidFill>
                  <a:srgbClr val="FFFFFF"/>
                </a:solidFill>
              </a:rPr>
            </a:br>
            <a:r>
              <a:rPr lang="pl-PL" sz="6000" dirty="0">
                <a:solidFill>
                  <a:srgbClr val="FFFFFF"/>
                </a:solidFill>
              </a:rPr>
              <a:t>tac</a:t>
            </a:r>
            <a:br>
              <a:rPr lang="pl-PL" sz="6000" dirty="0">
                <a:solidFill>
                  <a:srgbClr val="FFFFFF"/>
                </a:solidFill>
              </a:rPr>
            </a:br>
            <a:r>
              <a:rPr lang="pl-PL" sz="6000" dirty="0" err="1">
                <a:solidFill>
                  <a:srgbClr val="FFFFFF"/>
                </a:solidFill>
              </a:rPr>
              <a:t>toe</a:t>
            </a:r>
            <a:br>
              <a:rPr lang="pl-PL" sz="6000" dirty="0">
                <a:solidFill>
                  <a:srgbClr val="FFFFFF"/>
                </a:solidFill>
              </a:rPr>
            </a:br>
            <a:br>
              <a:rPr lang="pl-PL" sz="2200" dirty="0">
                <a:solidFill>
                  <a:srgbClr val="FFFFFF"/>
                </a:solidFill>
              </a:rPr>
            </a:br>
            <a:r>
              <a:rPr lang="pl-PL" sz="6000" dirty="0">
                <a:solidFill>
                  <a:srgbClr val="FFFFFF"/>
                </a:solidFill>
              </a:rPr>
              <a:t>O/X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8298345" y="5145513"/>
            <a:ext cx="3208866" cy="738820"/>
          </a:xfrm>
        </p:spPr>
        <p:txBody>
          <a:bodyPr>
            <a:noAutofit/>
          </a:bodyPr>
          <a:lstStyle/>
          <a:p>
            <a:pPr algn="ctr"/>
            <a:r>
              <a:rPr lang="pl-PL" sz="2400" dirty="0">
                <a:solidFill>
                  <a:srgbClr val="FFFFFF">
                    <a:alpha val="75000"/>
                  </a:srgbClr>
                </a:solidFill>
              </a:rPr>
              <a:t>Ewelina Stasiak</a:t>
            </a:r>
          </a:p>
          <a:p>
            <a:pPr algn="ctr"/>
            <a:r>
              <a:rPr lang="pl-PL" sz="2400" dirty="0">
                <a:solidFill>
                  <a:srgbClr val="FFFFFF">
                    <a:alpha val="75000"/>
                  </a:srgbClr>
                </a:solidFill>
              </a:rPr>
              <a:t>Kamil Trąba</a:t>
            </a: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9956AC-C192-7D44-BD9A-6F8C45C82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925976"/>
            <a:ext cx="10993549" cy="1400536"/>
          </a:xfrm>
        </p:spPr>
        <p:txBody>
          <a:bodyPr>
            <a:noAutofit/>
          </a:bodyPr>
          <a:lstStyle/>
          <a:p>
            <a:pPr algn="ctr"/>
            <a:r>
              <a:rPr lang="en-GB" sz="4400" dirty="0"/>
              <a:t>GRA TICTACTOE KÓŁKIEM I KRZYŻYKIEM </a:t>
            </a:r>
            <a:r>
              <a:rPr lang="en-GB" sz="4400" dirty="0" err="1"/>
              <a:t>ZWANa</a:t>
            </a:r>
            <a:r>
              <a:rPr lang="en-GB" sz="4400" dirty="0"/>
              <a:t>…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23853FD-5134-BB4E-9F13-7B30ECEC4881}"/>
              </a:ext>
            </a:extLst>
          </p:cNvPr>
          <p:cNvSpPr txBox="1"/>
          <p:nvPr/>
        </p:nvSpPr>
        <p:spPr>
          <a:xfrm>
            <a:off x="462987" y="3102015"/>
            <a:ext cx="1127374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WYŚWIETLANIE INSTRUKCJI;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POBIERANIE INPUTU OD GRACZA;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SPRAWDZANIE POPRAWNOŚCI INPUTU;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WYŚWIETLANIE AKTUALNEGO STANU GRY;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MOŻLIWOŚĆ GRY Z KOMPUTEREM.</a:t>
            </a:r>
          </a:p>
          <a:p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6" name="Podtytuł 2">
            <a:extLst>
              <a:ext uri="{FF2B5EF4-FFF2-40B4-BE49-F238E27FC236}">
                <a16:creationId xmlns:a16="http://schemas.microsoft.com/office/drawing/2014/main" id="{72B0082C-E5B8-F043-AF0B-7EE30D0E1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987" y="2419103"/>
            <a:ext cx="10993546" cy="590321"/>
          </a:xfrm>
        </p:spPr>
        <p:txBody>
          <a:bodyPr>
            <a:noAutofit/>
          </a:bodyPr>
          <a:lstStyle/>
          <a:p>
            <a:r>
              <a:rPr lang="en-GB" sz="3200" dirty="0"/>
              <a:t>Funkcjonalność:</a:t>
            </a:r>
          </a:p>
        </p:txBody>
      </p:sp>
    </p:spTree>
    <p:extLst>
      <p:ext uri="{BB962C8B-B14F-4D97-AF65-F5344CB8AC3E}">
        <p14:creationId xmlns:p14="http://schemas.microsoft.com/office/powerpoint/2010/main" val="144749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4BF06F-E077-DF47-89DF-FEA74870B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GB" sz="4400" dirty="0"/>
              <a:t>Co w </a:t>
            </a:r>
            <a:r>
              <a:rPr lang="en-GB" sz="4400" dirty="0" err="1"/>
              <a:t>tym</a:t>
            </a:r>
            <a:r>
              <a:rPr lang="en-GB" sz="4400" dirty="0"/>
              <a:t> </a:t>
            </a:r>
            <a:r>
              <a:rPr lang="en-GB" sz="4400" dirty="0" err="1"/>
              <a:t>czasie</a:t>
            </a:r>
            <a:r>
              <a:rPr lang="en-GB" sz="4400" dirty="0"/>
              <a:t> </a:t>
            </a:r>
            <a:r>
              <a:rPr lang="en-GB" sz="4400" dirty="0" err="1"/>
              <a:t>się</a:t>
            </a:r>
            <a:r>
              <a:rPr lang="en-GB" sz="4400" dirty="0"/>
              <a:t> </a:t>
            </a:r>
            <a:r>
              <a:rPr lang="en-GB" sz="4400" dirty="0" err="1"/>
              <a:t>działo</a:t>
            </a:r>
            <a:r>
              <a:rPr lang="en-GB" sz="4400" dirty="0"/>
              <a:t>?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E14948E-CD13-0340-8FD8-049383793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2200283"/>
            <a:ext cx="10993546" cy="590321"/>
          </a:xfrm>
        </p:spPr>
        <p:txBody>
          <a:bodyPr>
            <a:noAutofit/>
          </a:bodyPr>
          <a:lstStyle/>
          <a:p>
            <a:r>
              <a:rPr lang="en-GB" sz="3200" dirty="0" err="1"/>
              <a:t>Faktów</a:t>
            </a:r>
            <a:r>
              <a:rPr lang="en-GB" sz="3200" dirty="0"/>
              <a:t> </a:t>
            </a:r>
            <a:r>
              <a:rPr lang="en-GB" sz="3200" dirty="0" err="1"/>
              <a:t>suchych</a:t>
            </a:r>
            <a:r>
              <a:rPr lang="en-GB" sz="3200" dirty="0"/>
              <a:t> </a:t>
            </a:r>
            <a:r>
              <a:rPr lang="en-GB" sz="3200" dirty="0" err="1"/>
              <a:t>garść</a:t>
            </a:r>
            <a:endParaRPr lang="en-GB" sz="3200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B4CD84C-B7D9-BC44-BF08-D382F1F959D7}"/>
              </a:ext>
            </a:extLst>
          </p:cNvPr>
          <p:cNvSpPr txBox="1"/>
          <p:nvPr/>
        </p:nvSpPr>
        <p:spPr>
          <a:xfrm>
            <a:off x="459129" y="3467689"/>
            <a:ext cx="1127374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Wykorzystany język: 		</a:t>
            </a:r>
            <a:r>
              <a:rPr lang="pl-PL" sz="2800" b="1" dirty="0" err="1">
                <a:solidFill>
                  <a:schemeClr val="bg1"/>
                </a:solidFill>
              </a:rPr>
              <a:t>Python</a:t>
            </a:r>
            <a:r>
              <a:rPr lang="pl-PL" sz="2800" b="1" dirty="0">
                <a:solidFill>
                  <a:schemeClr val="bg1"/>
                </a:solidFill>
              </a:rPr>
              <a:t> 3</a:t>
            </a:r>
          </a:p>
          <a:p>
            <a:endParaRPr lang="pl-PL" sz="2800" dirty="0">
              <a:solidFill>
                <a:schemeClr val="bg1"/>
              </a:solidFill>
            </a:endParaRPr>
          </a:p>
          <a:p>
            <a:r>
              <a:rPr lang="pl-PL" sz="2800" dirty="0">
                <a:solidFill>
                  <a:schemeClr val="bg1"/>
                </a:solidFill>
              </a:rPr>
              <a:t>Końcowa liczba linijek kodu: </a:t>
            </a:r>
            <a:r>
              <a:rPr lang="pl-PL" sz="2800">
                <a:solidFill>
                  <a:schemeClr val="bg1"/>
                </a:solidFill>
              </a:rPr>
              <a:t>	</a:t>
            </a:r>
            <a:r>
              <a:rPr lang="pl-PL" sz="2800" b="1">
                <a:solidFill>
                  <a:schemeClr val="bg1"/>
                </a:solidFill>
              </a:rPr>
              <a:t>280</a:t>
            </a:r>
            <a:endParaRPr lang="pl-PL" sz="2800" b="1" dirty="0">
              <a:solidFill>
                <a:schemeClr val="bg1"/>
              </a:solidFill>
            </a:endParaRPr>
          </a:p>
          <a:p>
            <a:endParaRPr lang="pl-PL" sz="2800" dirty="0">
              <a:solidFill>
                <a:schemeClr val="bg1"/>
              </a:solidFill>
            </a:endParaRPr>
          </a:p>
          <a:p>
            <a:r>
              <a:rPr lang="pl-PL" sz="2800" dirty="0">
                <a:solidFill>
                  <a:schemeClr val="bg1"/>
                </a:solidFill>
              </a:rPr>
              <a:t>Liczba usuniętych linijek kodu:	</a:t>
            </a:r>
            <a:r>
              <a:rPr lang="pl-PL" sz="2800" b="1" dirty="0">
                <a:solidFill>
                  <a:schemeClr val="bg1"/>
                </a:solidFill>
              </a:rPr>
              <a:t>1,3*10</a:t>
            </a:r>
            <a:r>
              <a:rPr lang="pl-PL" sz="3600" b="1" baseline="30000" dirty="0">
                <a:solidFill>
                  <a:schemeClr val="bg1"/>
                </a:solidFill>
              </a:rPr>
              <a:t>n</a:t>
            </a:r>
            <a:endParaRPr lang="pl-PL" sz="36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Why I Am Creating a Programming Language | by Matthew Roever | Level Up  Coding">
            <a:extLst>
              <a:ext uri="{FF2B5EF4-FFF2-40B4-BE49-F238E27FC236}">
                <a16:creationId xmlns:a16="http://schemas.microsoft.com/office/drawing/2014/main" id="{3DA310E8-070C-A34D-9317-F32956E65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174" y="3550775"/>
            <a:ext cx="3305563" cy="220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08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94599F-4422-BA45-B677-1BFBBB703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958840"/>
          </a:xfrm>
        </p:spPr>
        <p:txBody>
          <a:bodyPr anchor="ctr">
            <a:normAutofit/>
          </a:bodyPr>
          <a:lstStyle/>
          <a:p>
            <a:pPr algn="ctr"/>
            <a:r>
              <a:rPr lang="en-GB" sz="4400" dirty="0" err="1"/>
              <a:t>Komunikacja</a:t>
            </a:r>
            <a:endParaRPr lang="en-GB" sz="44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7A3892D-95C2-A54D-BEA6-2F856BA5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6926"/>
            <a:ext cx="10993546" cy="590321"/>
          </a:xfrm>
        </p:spPr>
        <p:txBody>
          <a:bodyPr>
            <a:noAutofit/>
          </a:bodyPr>
          <a:lstStyle/>
          <a:p>
            <a:pPr algn="ctr"/>
            <a:r>
              <a:rPr lang="en-GB" sz="3200" dirty="0" err="1"/>
              <a:t>Czyli</a:t>
            </a:r>
            <a:r>
              <a:rPr lang="en-GB" sz="3200" dirty="0"/>
              <a:t> jak </a:t>
            </a:r>
            <a:r>
              <a:rPr lang="en-GB" sz="3200" dirty="0" err="1"/>
              <a:t>się</a:t>
            </a:r>
            <a:r>
              <a:rPr lang="en-GB" sz="3200" dirty="0"/>
              <a:t> </a:t>
            </a:r>
            <a:r>
              <a:rPr lang="en-GB" sz="3200" dirty="0" err="1"/>
              <a:t>dogadać</a:t>
            </a:r>
            <a:r>
              <a:rPr lang="en-GB" sz="3200" dirty="0"/>
              <a:t> I </a:t>
            </a:r>
            <a:r>
              <a:rPr lang="en-GB" sz="3200" dirty="0" err="1"/>
              <a:t>nie</a:t>
            </a:r>
            <a:r>
              <a:rPr lang="en-GB" sz="3200" dirty="0"/>
              <a:t> </a:t>
            </a:r>
            <a:r>
              <a:rPr lang="en-GB" sz="3200" dirty="0" err="1"/>
              <a:t>pozabijać</a:t>
            </a:r>
            <a:r>
              <a:rPr lang="en-GB" sz="3200" dirty="0"/>
              <a:t>…</a:t>
            </a:r>
          </a:p>
        </p:txBody>
      </p:sp>
      <p:pic>
        <p:nvPicPr>
          <p:cNvPr id="1026" name="Picture 2" descr="GitHub: Where the world builds software · GitHub">
            <a:extLst>
              <a:ext uri="{FF2B5EF4-FFF2-40B4-BE49-F238E27FC236}">
                <a16:creationId xmlns:a16="http://schemas.microsoft.com/office/drawing/2014/main" id="{5A327303-CED4-174E-9399-AA0349BE1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433" y="3597718"/>
            <a:ext cx="3937000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scord: A guide for parents">
            <a:extLst>
              <a:ext uri="{FF2B5EF4-FFF2-40B4-BE49-F238E27FC236}">
                <a16:creationId xmlns:a16="http://schemas.microsoft.com/office/drawing/2014/main" id="{9CA82D6B-DFB7-1A47-80EA-2A77F07B6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946" y="3489768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55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03BA790-6D2B-3944-B828-CBDC0F42E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200" dirty="0" err="1">
                <a:solidFill>
                  <a:srgbClr val="FFFFFF"/>
                </a:solidFill>
              </a:rPr>
              <a:t>Najtrudniejsze</a:t>
            </a:r>
            <a:r>
              <a:rPr lang="en-GB" sz="3200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06B3668-3979-D040-8106-AD813C772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Dopiero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przed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nami</a:t>
            </a:r>
            <a:r>
              <a:rPr lang="en-GB" dirty="0">
                <a:solidFill>
                  <a:srgbClr val="FFFFFF"/>
                </a:solidFill>
              </a:rPr>
              <a:t>...</a:t>
            </a:r>
          </a:p>
        </p:txBody>
      </p:sp>
      <p:pic>
        <p:nvPicPr>
          <p:cNvPr id="5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2C5AF293-5628-40F0-8284-5025CFFAF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053" y="1193196"/>
            <a:ext cx="6764864" cy="444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3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972A2810-EF3E-42BB-91A7-471284095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Gra z komputerem 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6A6090B-6DD8-4142-8436-29DF4A534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 fontScale="92500" lnSpcReduction="20000"/>
          </a:bodyPr>
          <a:lstStyle/>
          <a:p>
            <a:r>
              <a:rPr lang="pl-PL" dirty="0">
                <a:solidFill>
                  <a:srgbClr val="FFFFFF"/>
                </a:solidFill>
              </a:rPr>
              <a:t>Losowanie ruchów, a może by tak dążyć do blokowania użytkownika ...</a:t>
            </a:r>
            <a:endParaRPr lang="pl-PL" dirty="0">
              <a:solidFill>
                <a:srgbClr val="FFFFFF">
                  <a:alpha val="75000"/>
                </a:srgbClr>
              </a:solidFill>
            </a:endParaRPr>
          </a:p>
        </p:txBody>
      </p:sp>
      <p:pic>
        <p:nvPicPr>
          <p:cNvPr id="5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CCEC1285-60D9-45B9-9FD2-D1E8DCFEC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053" y="1911963"/>
            <a:ext cx="6764864" cy="301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5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2840C6-6494-4E12-A428-2012DA7DD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F5084D-B617-4011-8406-A93B6472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1959717-FA50-4EFD-9BF2-3D747CC4F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2" y="1204126"/>
            <a:ext cx="4476811" cy="33588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4000" dirty="0">
                <a:solidFill>
                  <a:srgbClr val="FFFFFF"/>
                </a:solidFill>
              </a:rPr>
              <a:t>Gra z komputerem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1B7BEE4-431F-40FA-9244-0EACEBF8A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872" y="4659086"/>
            <a:ext cx="4476811" cy="1225247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Blokowanie mi nie wystarcza...</a:t>
            </a:r>
            <a:endParaRPr lang="pl-PL" dirty="0">
              <a:solidFill>
                <a:srgbClr val="7DA9B1"/>
              </a:solidFill>
            </a:endParaRPr>
          </a:p>
          <a:p>
            <a:r>
              <a:rPr lang="pl-PL" dirty="0">
                <a:solidFill>
                  <a:srgbClr val="FFFFFF"/>
                </a:solidFill>
              </a:rPr>
              <a:t>Chcę też móc wygrywać!</a:t>
            </a:r>
          </a:p>
        </p:txBody>
      </p:sp>
      <p:pic>
        <p:nvPicPr>
          <p:cNvPr id="5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1A2CFDFB-412D-4180-B7AA-3FFE160AD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647231"/>
            <a:ext cx="5433917" cy="570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17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93EE95-F9FE-4498-A148-DB53D068E6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96563CD-6C42-4411-A54A-61BF053B1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316" y="3712786"/>
            <a:ext cx="10993546" cy="2235125"/>
          </a:xfrm>
        </p:spPr>
        <p:txBody>
          <a:bodyPr>
            <a:normAutofit/>
          </a:bodyPr>
          <a:lstStyle/>
          <a:p>
            <a:pPr marL="285750" indent="-285750">
              <a:buFont typeface="Arial" panose="05020102010507070707" pitchFamily="18" charset="2"/>
              <a:buChar char="•"/>
            </a:pPr>
            <a:r>
              <a:rPr lang="pl-PL" dirty="0">
                <a:solidFill>
                  <a:schemeClr val="bg1"/>
                </a:solidFill>
              </a:rPr>
              <a:t>Udało się </a:t>
            </a:r>
            <a:r>
              <a:rPr lang="pl-PL" dirty="0" err="1">
                <a:solidFill>
                  <a:schemeClr val="bg1"/>
                </a:solidFill>
              </a:rPr>
              <a:t>zaimplemetnować</a:t>
            </a:r>
            <a:r>
              <a:rPr lang="pl-PL" dirty="0">
                <a:solidFill>
                  <a:schemeClr val="bg1"/>
                </a:solidFill>
              </a:rPr>
              <a:t> więcej niż zakładaliśmy na początku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pl-PL" dirty="0">
                <a:solidFill>
                  <a:schemeClr val="bg1"/>
                </a:solidFill>
              </a:rPr>
              <a:t>Dodaliśmy funkcjonalność od siebie (Losowanie kolejności grania w trybie gracz – komputer)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pl-PL" dirty="0">
                <a:solidFill>
                  <a:schemeClr val="bg1"/>
                </a:solidFill>
              </a:rPr>
              <a:t>Dwa różne podejścia do rozwiązania podobnych problemów 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pl-PL" dirty="0">
                <a:solidFill>
                  <a:schemeClr val="bg1"/>
                </a:solidFill>
              </a:rPr>
              <a:t>Starczyło nam nawet czasu na kwestie graficzne </a:t>
            </a:r>
            <a:r>
              <a:rPr lang="pl-PL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83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4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A2AA783-5CA4-4A23-B066-731C84502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722" y="1066800"/>
            <a:ext cx="5727760" cy="47244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pl-PL" sz="6600" cap="none" dirty="0" err="1">
                <a:solidFill>
                  <a:srgbClr val="FFFF00"/>
                </a:solidFill>
              </a:rPr>
              <a:t>print</a:t>
            </a:r>
            <a:r>
              <a:rPr lang="pl-PL" sz="6600" dirty="0">
                <a:solidFill>
                  <a:schemeClr val="tx1"/>
                </a:solidFill>
              </a:rPr>
              <a:t>(</a:t>
            </a:r>
            <a:r>
              <a:rPr lang="pl-PL" sz="6600" dirty="0">
                <a:solidFill>
                  <a:srgbClr val="C04B00"/>
                </a:solidFill>
              </a:rPr>
              <a:t>”””</a:t>
            </a:r>
            <a:br>
              <a:rPr lang="pl-PL" sz="6600" dirty="0">
                <a:solidFill>
                  <a:srgbClr val="C04B00"/>
                </a:solidFill>
              </a:rPr>
            </a:br>
            <a:r>
              <a:rPr lang="pl-PL" sz="6600" dirty="0">
                <a:solidFill>
                  <a:srgbClr val="C04B00"/>
                </a:solidFill>
              </a:rPr>
              <a:t>Dziękujemy </a:t>
            </a:r>
            <a:br>
              <a:rPr lang="pl-PL" sz="6600" dirty="0">
                <a:solidFill>
                  <a:srgbClr val="C04B00"/>
                </a:solidFill>
              </a:rPr>
            </a:br>
            <a:r>
              <a:rPr lang="pl-PL" sz="6600" dirty="0">
                <a:solidFill>
                  <a:srgbClr val="C04B00"/>
                </a:solidFill>
              </a:rPr>
              <a:t>za </a:t>
            </a:r>
            <a:br>
              <a:rPr lang="pl-PL" sz="6600" dirty="0">
                <a:solidFill>
                  <a:srgbClr val="C04B00"/>
                </a:solidFill>
              </a:rPr>
            </a:br>
            <a:r>
              <a:rPr lang="pl-PL" sz="6600" dirty="0">
                <a:solidFill>
                  <a:srgbClr val="C04B00"/>
                </a:solidFill>
              </a:rPr>
              <a:t>uwagę</a:t>
            </a:r>
            <a:br>
              <a:rPr lang="pl-PL" sz="6600" dirty="0">
                <a:solidFill>
                  <a:srgbClr val="C04B00"/>
                </a:solidFill>
              </a:rPr>
            </a:br>
            <a:r>
              <a:rPr lang="pl-PL" sz="6600" dirty="0">
                <a:solidFill>
                  <a:srgbClr val="C04B00"/>
                </a:solidFill>
              </a:rPr>
              <a:t>”””</a:t>
            </a:r>
            <a:r>
              <a:rPr lang="pl-PL" sz="6600" dirty="0">
                <a:solidFill>
                  <a:srgbClr val="FFFFFF"/>
                </a:solidFill>
              </a:rPr>
              <a:t>) 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9574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243041"/>
      </a:dk2>
      <a:lt2>
        <a:srgbClr val="E8E3E2"/>
      </a:lt2>
      <a:accent1>
        <a:srgbClr val="7DA9B1"/>
      </a:accent1>
      <a:accent2>
        <a:srgbClr val="7F98BA"/>
      </a:accent2>
      <a:accent3>
        <a:srgbClr val="9696C6"/>
      </a:accent3>
      <a:accent4>
        <a:srgbClr val="977FBA"/>
      </a:accent4>
      <a:accent5>
        <a:srgbClr val="BD94C5"/>
      </a:accent5>
      <a:accent6>
        <a:srgbClr val="BA7FAB"/>
      </a:accent6>
      <a:hlink>
        <a:srgbClr val="AC7165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167</Words>
  <Application>Microsoft Macintosh PowerPoint</Application>
  <PresentationFormat>Panoramiczny</PresentationFormat>
  <Paragraphs>32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Tw Cen MT</vt:lpstr>
      <vt:lpstr>Wingdings 2</vt:lpstr>
      <vt:lpstr>DividendVTI</vt:lpstr>
      <vt:lpstr>Tic tac toe  O/X</vt:lpstr>
      <vt:lpstr>GRA TICTACTOE KÓŁKIEM I KRZYŻYKIEM ZWANa…</vt:lpstr>
      <vt:lpstr>Co w tym czasie się działo?</vt:lpstr>
      <vt:lpstr>Komunikacja</vt:lpstr>
      <vt:lpstr>Najtrudniejsze?</vt:lpstr>
      <vt:lpstr>Gra z komputerem </vt:lpstr>
      <vt:lpstr>Gra z komputerem</vt:lpstr>
      <vt:lpstr>Podsumowanie</vt:lpstr>
      <vt:lpstr>print(””” Dziękujemy  za  uwagę ”””)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>Kamil Trąba</cp:lastModifiedBy>
  <cp:revision>144</cp:revision>
  <dcterms:created xsi:type="dcterms:W3CDTF">2020-11-01T17:03:54Z</dcterms:created>
  <dcterms:modified xsi:type="dcterms:W3CDTF">2020-11-05T21:09:56Z</dcterms:modified>
</cp:coreProperties>
</file>