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57"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4"/>
    <p:restoredTop sz="94709"/>
  </p:normalViewPr>
  <p:slideViewPr>
    <p:cSldViewPr snapToGrid="0" snapToObjects="1">
      <p:cViewPr>
        <p:scale>
          <a:sx n="96" d="100"/>
          <a:sy n="96" d="100"/>
        </p:scale>
        <p:origin x="5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750B8A-5D5E-2640-B7EC-3B56C4F2F37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2468750-2372-9643-B7E3-A030CB18C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9B072130-62EF-0B4F-B4F6-E04B62BBEA79}"/>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5" name="Espace réservé du pied de page 4">
            <a:extLst>
              <a:ext uri="{FF2B5EF4-FFF2-40B4-BE49-F238E27FC236}">
                <a16:creationId xmlns:a16="http://schemas.microsoft.com/office/drawing/2014/main" id="{44671A4C-8F23-E247-B7DA-8DC950F1D1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368DF-B48A-404B-AD1B-BE4B2AF8AFD9}"/>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209760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BA5501-D412-9B4D-95A5-FFDE75FAA86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C61B7E8-9067-874A-9E52-F2BED7B38A01}"/>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A948D0-D4B1-204E-BB77-F52437D7C0CC}"/>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5" name="Espace réservé du pied de page 4">
            <a:extLst>
              <a:ext uri="{FF2B5EF4-FFF2-40B4-BE49-F238E27FC236}">
                <a16:creationId xmlns:a16="http://schemas.microsoft.com/office/drawing/2014/main" id="{5A484F56-79B8-3F48-AB4A-9FF59B2C06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726882-F23A-7D43-A176-18DD5190D785}"/>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342454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9ACBF34-1053-5F4A-A34C-AFDFD98F92A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9751EAD-43DF-6042-A722-F7E07F0914B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B5BA79-076D-D841-9E07-9C59717BF407}"/>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5" name="Espace réservé du pied de page 4">
            <a:extLst>
              <a:ext uri="{FF2B5EF4-FFF2-40B4-BE49-F238E27FC236}">
                <a16:creationId xmlns:a16="http://schemas.microsoft.com/office/drawing/2014/main" id="{175AB33A-6F40-7544-898E-8835A4BB70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3C9444-C8E9-D146-A0B0-2FB8FFA443D3}"/>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120255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1B3658-ACB7-3D4E-874C-BE48DFA3927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89EBFD2-8D42-F749-966E-C5EB71999A1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E4E106-2019-7148-8DC7-92AF41C29B2E}"/>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5" name="Espace réservé du pied de page 4">
            <a:extLst>
              <a:ext uri="{FF2B5EF4-FFF2-40B4-BE49-F238E27FC236}">
                <a16:creationId xmlns:a16="http://schemas.microsoft.com/office/drawing/2014/main" id="{78552191-6B5A-A843-84FA-C13FD95FFF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DE0EA1-9920-694B-A4E4-F55389FBCF84}"/>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107649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B55A47-02FB-1847-BB95-082C29680B7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7BCA79-9970-3047-88F2-8FE9F3FA7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D31C0223-E391-DA41-8B8C-A3F86645A882}"/>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5" name="Espace réservé du pied de page 4">
            <a:extLst>
              <a:ext uri="{FF2B5EF4-FFF2-40B4-BE49-F238E27FC236}">
                <a16:creationId xmlns:a16="http://schemas.microsoft.com/office/drawing/2014/main" id="{EB5F7959-C0B0-2943-93ED-1845F16BD5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2C10D2-16B2-8143-B958-6FFE2E498D6C}"/>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352114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C9FDF-3A5B-B440-811C-B8A24AF2CC1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972122D-E7E3-CC4C-BFDD-36E51B743E21}"/>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075C1DE-E744-A848-9244-AB689157648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0890A93-FFF3-794F-B8F8-C580E5EFD6C1}"/>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6" name="Espace réservé du pied de page 5">
            <a:extLst>
              <a:ext uri="{FF2B5EF4-FFF2-40B4-BE49-F238E27FC236}">
                <a16:creationId xmlns:a16="http://schemas.microsoft.com/office/drawing/2014/main" id="{2E60FE55-99D5-C947-B0C6-F10BE43F84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D651DE-E315-4045-93AE-E321E1B0660E}"/>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361565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3E91C-305A-8E4B-B91F-A29DDD17982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A8885CA-E52D-6649-991C-19243BB5A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88FA982-F2D2-FB4B-86F0-CBBF1A0096A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72F37B3-63E6-8747-9812-2E7B733F4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1A967B0-8C05-EF41-99AB-4709BB64FA49}"/>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A7131A-C2CA-6944-B7ED-B48AEC170474}"/>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8" name="Espace réservé du pied de page 7">
            <a:extLst>
              <a:ext uri="{FF2B5EF4-FFF2-40B4-BE49-F238E27FC236}">
                <a16:creationId xmlns:a16="http://schemas.microsoft.com/office/drawing/2014/main" id="{CC88464F-D6FF-884F-8A94-B9B9C28F203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9EDD9EB-D891-6041-A2CF-3639A33EAD9F}"/>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185707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65967-5621-3345-A4D2-4A0022EA44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6B03915-5B32-5145-91D2-68981F835D20}"/>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4" name="Espace réservé du pied de page 3">
            <a:extLst>
              <a:ext uri="{FF2B5EF4-FFF2-40B4-BE49-F238E27FC236}">
                <a16:creationId xmlns:a16="http://schemas.microsoft.com/office/drawing/2014/main" id="{0777C5D6-9F91-054F-8BB5-1C3E70F70DF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C30FCA0-62A4-B84B-9904-00BF261E41B2}"/>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370369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732BE1-0FBA-A840-AE62-EE2C15E90A37}"/>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3" name="Espace réservé du pied de page 2">
            <a:extLst>
              <a:ext uri="{FF2B5EF4-FFF2-40B4-BE49-F238E27FC236}">
                <a16:creationId xmlns:a16="http://schemas.microsoft.com/office/drawing/2014/main" id="{9DFE275C-F159-7D4B-80B6-D2FC9949A23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2654597-AA98-5A44-A854-D0F41D945E75}"/>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290284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CA048-6EC5-3A4D-92E8-A8580D22BC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3D92413-D368-1E49-83EF-E84C51005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F9689C7-7F18-1C4F-8643-A1A9C6302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775748B-AF66-274D-99C3-88C2EA00B179}"/>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6" name="Espace réservé du pied de page 5">
            <a:extLst>
              <a:ext uri="{FF2B5EF4-FFF2-40B4-BE49-F238E27FC236}">
                <a16:creationId xmlns:a16="http://schemas.microsoft.com/office/drawing/2014/main" id="{52A78AC1-188D-3440-857D-7863E4DDEB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4CAE898-6654-1345-AF02-678E35A329F1}"/>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315002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3A1EF-E594-9B44-BF59-8B52E3EDEB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7E1E2375-8E89-9542-BBA8-C0864A3D9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1DD0A53-F993-7B42-A033-261A2E33A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054302D-3BC4-3E42-99FF-8DA9E6B48DA4}"/>
              </a:ext>
            </a:extLst>
          </p:cNvPr>
          <p:cNvSpPr>
            <a:spLocks noGrp="1"/>
          </p:cNvSpPr>
          <p:nvPr>
            <p:ph type="dt" sz="half" idx="10"/>
          </p:nvPr>
        </p:nvSpPr>
        <p:spPr/>
        <p:txBody>
          <a:bodyPr/>
          <a:lstStyle/>
          <a:p>
            <a:fld id="{A7E2B58A-AD9C-E441-983D-81288FCD9C8F}" type="datetimeFigureOut">
              <a:rPr lang="fr-FR" smtClean="0"/>
              <a:t>12/03/2018</a:t>
            </a:fld>
            <a:endParaRPr lang="fr-FR"/>
          </a:p>
        </p:txBody>
      </p:sp>
      <p:sp>
        <p:nvSpPr>
          <p:cNvPr id="6" name="Espace réservé du pied de page 5">
            <a:extLst>
              <a:ext uri="{FF2B5EF4-FFF2-40B4-BE49-F238E27FC236}">
                <a16:creationId xmlns:a16="http://schemas.microsoft.com/office/drawing/2014/main" id="{9B60DCC9-7493-4D42-AD83-8185AD0961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DCFD8E-532B-5741-9BBB-5D27379BF55C}"/>
              </a:ext>
            </a:extLst>
          </p:cNvPr>
          <p:cNvSpPr>
            <a:spLocks noGrp="1"/>
          </p:cNvSpPr>
          <p:nvPr>
            <p:ph type="sldNum" sz="quarter" idx="12"/>
          </p:nvPr>
        </p:nvSpPr>
        <p:spPr/>
        <p:txBody>
          <a:bodyPr/>
          <a:lstStyle/>
          <a:p>
            <a:fld id="{E74DC744-B7CA-0045-8F47-3BA3352F32A3}" type="slidenum">
              <a:rPr lang="fr-FR" smtClean="0"/>
              <a:t>‹N°›</a:t>
            </a:fld>
            <a:endParaRPr lang="fr-FR"/>
          </a:p>
        </p:txBody>
      </p:sp>
    </p:spTree>
    <p:extLst>
      <p:ext uri="{BB962C8B-B14F-4D97-AF65-F5344CB8AC3E}">
        <p14:creationId xmlns:p14="http://schemas.microsoft.com/office/powerpoint/2010/main" val="333879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7635567-7F87-6341-97B8-AEE02EADE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BDFD555-F21F-F54A-8C5C-9D3857992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EA0F49-AF29-CF4B-87B2-F1A78E951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2B58A-AD9C-E441-983D-81288FCD9C8F}" type="datetimeFigureOut">
              <a:rPr lang="fr-FR" smtClean="0"/>
              <a:t>12/03/2018</a:t>
            </a:fld>
            <a:endParaRPr lang="fr-FR"/>
          </a:p>
        </p:txBody>
      </p:sp>
      <p:sp>
        <p:nvSpPr>
          <p:cNvPr id="5" name="Espace réservé du pied de page 4">
            <a:extLst>
              <a:ext uri="{FF2B5EF4-FFF2-40B4-BE49-F238E27FC236}">
                <a16:creationId xmlns:a16="http://schemas.microsoft.com/office/drawing/2014/main" id="{669B9F87-943B-8848-AD82-060C3354F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ABAA2B9-A622-2A49-AC1A-455293E1A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DC744-B7CA-0045-8F47-3BA3352F32A3}" type="slidenum">
              <a:rPr lang="fr-FR" smtClean="0"/>
              <a:t>‹N°›</a:t>
            </a:fld>
            <a:endParaRPr lang="fr-FR"/>
          </a:p>
        </p:txBody>
      </p:sp>
    </p:spTree>
    <p:extLst>
      <p:ext uri="{BB962C8B-B14F-4D97-AF65-F5344CB8AC3E}">
        <p14:creationId xmlns:p14="http://schemas.microsoft.com/office/powerpoint/2010/main" val="1325677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760AF-4901-6F48-9070-0B1E0E98AA5C}"/>
              </a:ext>
            </a:extLst>
          </p:cNvPr>
          <p:cNvSpPr>
            <a:spLocks noGrp="1"/>
          </p:cNvSpPr>
          <p:nvPr>
            <p:ph type="title"/>
          </p:nvPr>
        </p:nvSpPr>
        <p:spPr>
          <a:xfrm>
            <a:off x="106017" y="365125"/>
            <a:ext cx="12085983" cy="7466910"/>
          </a:xfrm>
        </p:spPr>
        <p:txBody>
          <a:bodyPr>
            <a:normAutofit fontScale="90000"/>
          </a:bodyPr>
          <a:lstStyle/>
          <a:p>
            <a:r>
              <a:rPr lang="fr-FR" b="1" dirty="0"/>
              <a:t>MEMES PAS GAME</a:t>
            </a:r>
            <a:br>
              <a:rPr lang="fr-FR" dirty="0"/>
            </a:br>
            <a:br>
              <a:rPr lang="fr-FR" dirty="0"/>
            </a:br>
            <a:r>
              <a:rPr lang="fr-FR" b="1" dirty="0"/>
              <a:t>Par: </a:t>
            </a:r>
            <a:br>
              <a:rPr lang="fr-FR" dirty="0"/>
            </a:br>
            <a:r>
              <a:rPr lang="fr-FR" sz="3600" dirty="0"/>
              <a:t>- Olivier Provost (20101738)</a:t>
            </a:r>
            <a:br>
              <a:rPr lang="fr-FR" sz="3600" dirty="0"/>
            </a:br>
            <a:r>
              <a:rPr lang="fr-FR" sz="3600" dirty="0"/>
              <a:t>- Sarah Gagné(1056500)</a:t>
            </a:r>
            <a:br>
              <a:rPr lang="fr-FR" sz="3600" dirty="0"/>
            </a:br>
            <a:r>
              <a:rPr lang="fr-FR" sz="3600" dirty="0"/>
              <a:t>- Mo</a:t>
            </a:r>
            <a:r>
              <a:rPr lang="fr-CA" sz="3600" dirty="0" err="1"/>
              <a:t>ïka</a:t>
            </a:r>
            <a:r>
              <a:rPr lang="fr-CA" sz="3600" dirty="0"/>
              <a:t> Sauvé (20090119)</a:t>
            </a:r>
            <a:br>
              <a:rPr lang="fr-CA" dirty="0"/>
            </a:br>
            <a:br>
              <a:rPr lang="fr-FR" dirty="0"/>
            </a:br>
            <a:r>
              <a:rPr lang="fr-FR" b="1" dirty="0"/>
              <a:t>Notre application:</a:t>
            </a:r>
            <a:br>
              <a:rPr lang="fr-FR" dirty="0"/>
            </a:br>
            <a:r>
              <a:rPr lang="fr-CA" sz="3600" dirty="0"/>
              <a:t>Application simple pour faire des montages photos (</a:t>
            </a:r>
            <a:r>
              <a:rPr lang="fr-CA" sz="3600" dirty="0" err="1"/>
              <a:t>meme</a:t>
            </a:r>
            <a:r>
              <a:rPr lang="fr-CA" sz="3600" dirty="0"/>
              <a:t>). L’utilisateur pourra utiliser les photos de son </a:t>
            </a:r>
            <a:r>
              <a:rPr lang="fr-CA" sz="3600" dirty="0" err="1"/>
              <a:t>téléphone</a:t>
            </a:r>
            <a:r>
              <a:rPr lang="fr-CA" sz="3600" dirty="0"/>
              <a:t> portable en les important dans l’application. Il pourra </a:t>
            </a:r>
            <a:r>
              <a:rPr lang="fr-CA" sz="3600" dirty="0" err="1"/>
              <a:t>également</a:t>
            </a:r>
            <a:r>
              <a:rPr lang="fr-CA" sz="3600" dirty="0"/>
              <a:t> y ajouter du texte, </a:t>
            </a:r>
            <a:r>
              <a:rPr lang="fr-CA" sz="3600" dirty="0" err="1"/>
              <a:t>accéder</a:t>
            </a:r>
            <a:r>
              <a:rPr lang="fr-CA" sz="3600" dirty="0"/>
              <a:t> à une </a:t>
            </a:r>
            <a:r>
              <a:rPr lang="fr-CA" sz="3600" dirty="0" err="1"/>
              <a:t>bibliothèque</a:t>
            </a:r>
            <a:r>
              <a:rPr lang="fr-CA" sz="3600" dirty="0"/>
              <a:t> de gabarits. </a:t>
            </a:r>
            <a:br>
              <a:rPr lang="fr-CA" dirty="0"/>
            </a:br>
            <a:br>
              <a:rPr lang="fr-FR" dirty="0"/>
            </a:br>
            <a:endParaRPr lang="fr-FR" dirty="0"/>
          </a:p>
        </p:txBody>
      </p:sp>
    </p:spTree>
    <p:extLst>
      <p:ext uri="{BB962C8B-B14F-4D97-AF65-F5344CB8AC3E}">
        <p14:creationId xmlns:p14="http://schemas.microsoft.com/office/powerpoint/2010/main" val="219429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9008B02E-BB60-7140-AF54-74E0163E614F}"/>
              </a:ext>
            </a:extLst>
          </p:cNvPr>
          <p:cNvSpPr>
            <a:spLocks noGrp="1"/>
          </p:cNvSpPr>
          <p:nvPr>
            <p:ph type="subTitle" idx="1"/>
          </p:nvPr>
        </p:nvSpPr>
        <p:spPr>
          <a:xfrm>
            <a:off x="0" y="4742408"/>
            <a:ext cx="2946400" cy="1234903"/>
          </a:xfrm>
        </p:spPr>
        <p:txBody>
          <a:bodyPr>
            <a:normAutofit/>
          </a:bodyPr>
          <a:lstStyle/>
          <a:p>
            <a:r>
              <a:rPr lang="fr-FR" sz="1500" dirty="0">
                <a:latin typeface="+mj-lt"/>
              </a:rPr>
              <a:t>1) Accueil</a:t>
            </a:r>
          </a:p>
          <a:p>
            <a:pPr algn="just">
              <a:lnSpc>
                <a:spcPct val="110000"/>
              </a:lnSpc>
            </a:pPr>
            <a:r>
              <a:rPr lang="fr-FR" sz="1200" dirty="0">
                <a:latin typeface="+mj-lt"/>
              </a:rPr>
              <a:t>Page lorsqu’on ouvre l’application. Offre deux options, soit créer un m</a:t>
            </a:r>
            <a:r>
              <a:rPr lang="fr-CA" sz="1200" dirty="0" err="1">
                <a:latin typeface="+mj-lt"/>
              </a:rPr>
              <a:t>eme</a:t>
            </a:r>
            <a:r>
              <a:rPr lang="fr-CA" sz="1200" dirty="0">
                <a:latin typeface="+mj-lt"/>
              </a:rPr>
              <a:t> au complet ou en créer un à partir de modèle prédéfini.</a:t>
            </a:r>
            <a:endParaRPr lang="fr-FR" sz="1200" dirty="0">
              <a:latin typeface="+mj-lt"/>
            </a:endParaRPr>
          </a:p>
        </p:txBody>
      </p:sp>
      <p:pic>
        <p:nvPicPr>
          <p:cNvPr id="5" name="Image 4">
            <a:extLst>
              <a:ext uri="{FF2B5EF4-FFF2-40B4-BE49-F238E27FC236}">
                <a16:creationId xmlns:a16="http://schemas.microsoft.com/office/drawing/2014/main" id="{EAB2124C-8986-C44B-B755-F562DB100F00}"/>
              </a:ext>
            </a:extLst>
          </p:cNvPr>
          <p:cNvPicPr>
            <a:picLocks noChangeAspect="1"/>
          </p:cNvPicPr>
          <p:nvPr/>
        </p:nvPicPr>
        <p:blipFill>
          <a:blip r:embed="rId2"/>
          <a:stretch>
            <a:fillRect/>
          </a:stretch>
        </p:blipFill>
        <p:spPr>
          <a:xfrm>
            <a:off x="207817" y="0"/>
            <a:ext cx="2244599" cy="4461164"/>
          </a:xfrm>
          <a:prstGeom prst="rect">
            <a:avLst/>
          </a:prstGeom>
        </p:spPr>
      </p:pic>
      <p:pic>
        <p:nvPicPr>
          <p:cNvPr id="7" name="Image 6">
            <a:extLst>
              <a:ext uri="{FF2B5EF4-FFF2-40B4-BE49-F238E27FC236}">
                <a16:creationId xmlns:a16="http://schemas.microsoft.com/office/drawing/2014/main" id="{D56095FF-1CB1-6240-80FB-9DC708151ECD}"/>
              </a:ext>
            </a:extLst>
          </p:cNvPr>
          <p:cNvPicPr>
            <a:picLocks noChangeAspect="1"/>
          </p:cNvPicPr>
          <p:nvPr/>
        </p:nvPicPr>
        <p:blipFill>
          <a:blip r:embed="rId3"/>
          <a:stretch>
            <a:fillRect/>
          </a:stretch>
        </p:blipFill>
        <p:spPr>
          <a:xfrm>
            <a:off x="9295359" y="0"/>
            <a:ext cx="2132688" cy="4461164"/>
          </a:xfrm>
          <a:prstGeom prst="rect">
            <a:avLst/>
          </a:prstGeom>
        </p:spPr>
      </p:pic>
      <p:pic>
        <p:nvPicPr>
          <p:cNvPr id="9" name="Image 8">
            <a:extLst>
              <a:ext uri="{FF2B5EF4-FFF2-40B4-BE49-F238E27FC236}">
                <a16:creationId xmlns:a16="http://schemas.microsoft.com/office/drawing/2014/main" id="{4EDCE99C-C070-0F4C-8D4E-E9441435B21F}"/>
              </a:ext>
            </a:extLst>
          </p:cNvPr>
          <p:cNvPicPr>
            <a:picLocks noChangeAspect="1"/>
          </p:cNvPicPr>
          <p:nvPr/>
        </p:nvPicPr>
        <p:blipFill>
          <a:blip r:embed="rId4"/>
          <a:stretch>
            <a:fillRect/>
          </a:stretch>
        </p:blipFill>
        <p:spPr>
          <a:xfrm>
            <a:off x="3321635" y="0"/>
            <a:ext cx="2132688" cy="4461164"/>
          </a:xfrm>
          <a:prstGeom prst="rect">
            <a:avLst/>
          </a:prstGeom>
        </p:spPr>
      </p:pic>
      <p:pic>
        <p:nvPicPr>
          <p:cNvPr id="11" name="Image 10">
            <a:extLst>
              <a:ext uri="{FF2B5EF4-FFF2-40B4-BE49-F238E27FC236}">
                <a16:creationId xmlns:a16="http://schemas.microsoft.com/office/drawing/2014/main" id="{AA39C514-60A1-1D40-B351-1DAB10F826F4}"/>
              </a:ext>
            </a:extLst>
          </p:cNvPr>
          <p:cNvPicPr>
            <a:picLocks noChangeAspect="1"/>
          </p:cNvPicPr>
          <p:nvPr/>
        </p:nvPicPr>
        <p:blipFill>
          <a:blip r:embed="rId5"/>
          <a:stretch>
            <a:fillRect/>
          </a:stretch>
        </p:blipFill>
        <p:spPr>
          <a:xfrm>
            <a:off x="6308497" y="0"/>
            <a:ext cx="2132688" cy="4461164"/>
          </a:xfrm>
          <a:prstGeom prst="rect">
            <a:avLst/>
          </a:prstGeom>
        </p:spPr>
      </p:pic>
      <p:sp>
        <p:nvSpPr>
          <p:cNvPr id="13" name="Sous-titre 2">
            <a:extLst>
              <a:ext uri="{FF2B5EF4-FFF2-40B4-BE49-F238E27FC236}">
                <a16:creationId xmlns:a16="http://schemas.microsoft.com/office/drawing/2014/main" id="{95C4E8F6-BEFA-CD44-9A46-0F0B353A62E1}"/>
              </a:ext>
            </a:extLst>
          </p:cNvPr>
          <p:cNvSpPr txBox="1">
            <a:spLocks/>
          </p:cNvSpPr>
          <p:nvPr/>
        </p:nvSpPr>
        <p:spPr>
          <a:xfrm>
            <a:off x="3055306" y="4742408"/>
            <a:ext cx="2946400" cy="16306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latin typeface="+mj-lt"/>
              </a:rPr>
              <a:t>2) Création</a:t>
            </a:r>
          </a:p>
          <a:p>
            <a:pPr algn="just"/>
            <a:r>
              <a:rPr lang="fr-FR" sz="1200" dirty="0">
                <a:latin typeface="+mj-lt"/>
              </a:rPr>
              <a:t>Après avoir cliqué sur le bouton création, on se retrouve sur cette page.  On doit choisir une des trois tailles présentées avant de passer à l’étape suivante. Une fois choisi on peut cliquer sur « continuer ».</a:t>
            </a:r>
          </a:p>
        </p:txBody>
      </p:sp>
      <p:sp>
        <p:nvSpPr>
          <p:cNvPr id="14" name="Sous-titre 2">
            <a:extLst>
              <a:ext uri="{FF2B5EF4-FFF2-40B4-BE49-F238E27FC236}">
                <a16:creationId xmlns:a16="http://schemas.microsoft.com/office/drawing/2014/main" id="{E9F36C83-6ED1-8D4B-9227-F159D6E2D1C1}"/>
              </a:ext>
            </a:extLst>
          </p:cNvPr>
          <p:cNvSpPr txBox="1">
            <a:spLocks/>
          </p:cNvSpPr>
          <p:nvPr/>
        </p:nvSpPr>
        <p:spPr>
          <a:xfrm>
            <a:off x="6110613" y="4684684"/>
            <a:ext cx="3184745" cy="2173316"/>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4800" dirty="0">
                <a:latin typeface="+mj-lt"/>
              </a:rPr>
              <a:t>3) Création-II</a:t>
            </a:r>
          </a:p>
          <a:p>
            <a:pPr algn="just">
              <a:lnSpc>
                <a:spcPct val="120000"/>
              </a:lnSpc>
            </a:pPr>
            <a:r>
              <a:rPr lang="fr-FR" sz="4800" dirty="0">
                <a:latin typeface="+mj-lt"/>
              </a:rPr>
              <a:t>Sur cette page, on peut ajouter des images et du texte en cliquant sur le A ou l’icône image. Chaque ajout se gère dans une liste (qu’on peut </a:t>
            </a:r>
            <a:r>
              <a:rPr lang="fr-FR" sz="4800" dirty="0" err="1">
                <a:latin typeface="+mj-lt"/>
              </a:rPr>
              <a:t>scrolldown</a:t>
            </a:r>
            <a:r>
              <a:rPr lang="fr-FR" sz="4800" dirty="0">
                <a:latin typeface="+mj-lt"/>
              </a:rPr>
              <a:t>) . On peut alors cliquer sur le texte  ou l’image pour  modifier la profondeur selon l’ordre de la liste. On peut aussi supprimer l’élément en cliquant sur l’icône de poubelle. Les deux flèches nous permettent de revenir en arrière ou de reprendre la dernière modification. Une fois satisfait, on peut cliquer sur continuer.</a:t>
            </a:r>
          </a:p>
        </p:txBody>
      </p:sp>
      <p:sp>
        <p:nvSpPr>
          <p:cNvPr id="15" name="Sous-titre 2">
            <a:extLst>
              <a:ext uri="{FF2B5EF4-FFF2-40B4-BE49-F238E27FC236}">
                <a16:creationId xmlns:a16="http://schemas.microsoft.com/office/drawing/2014/main" id="{4C7E8B5F-7B0E-8247-AACB-FD7F1DFD66F6}"/>
              </a:ext>
            </a:extLst>
          </p:cNvPr>
          <p:cNvSpPr txBox="1">
            <a:spLocks/>
          </p:cNvSpPr>
          <p:nvPr/>
        </p:nvSpPr>
        <p:spPr>
          <a:xfrm>
            <a:off x="9295358" y="4742408"/>
            <a:ext cx="2896641" cy="1234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latin typeface="+mj-lt"/>
              </a:rPr>
              <a:t>4) Choix de photos</a:t>
            </a:r>
          </a:p>
          <a:p>
            <a:pPr algn="just"/>
            <a:r>
              <a:rPr lang="fr-FR" sz="1200" dirty="0">
                <a:latin typeface="+mj-lt"/>
              </a:rPr>
              <a:t>On accès à la bibliothèque ou à la caméra de l’utilisateur lorsqu’on veut ajouter une image. On peut en choisir une, puis cliquer sur « continuer ». On reviendra alors à la page 3)création II.</a:t>
            </a:r>
          </a:p>
        </p:txBody>
      </p:sp>
    </p:spTree>
    <p:extLst>
      <p:ext uri="{BB962C8B-B14F-4D97-AF65-F5344CB8AC3E}">
        <p14:creationId xmlns:p14="http://schemas.microsoft.com/office/powerpoint/2010/main" val="24168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0B26604-3861-0347-A810-DD557D8FA608}"/>
              </a:ext>
            </a:extLst>
          </p:cNvPr>
          <p:cNvPicPr>
            <a:picLocks noChangeAspect="1"/>
          </p:cNvPicPr>
          <p:nvPr/>
        </p:nvPicPr>
        <p:blipFill>
          <a:blip r:embed="rId2"/>
          <a:stretch>
            <a:fillRect/>
          </a:stretch>
        </p:blipFill>
        <p:spPr>
          <a:xfrm>
            <a:off x="142863" y="0"/>
            <a:ext cx="2066899" cy="4323546"/>
          </a:xfrm>
          <a:prstGeom prst="rect">
            <a:avLst/>
          </a:prstGeom>
        </p:spPr>
      </p:pic>
      <p:pic>
        <p:nvPicPr>
          <p:cNvPr id="7" name="Image 6">
            <a:extLst>
              <a:ext uri="{FF2B5EF4-FFF2-40B4-BE49-F238E27FC236}">
                <a16:creationId xmlns:a16="http://schemas.microsoft.com/office/drawing/2014/main" id="{C3951C03-A4A7-3E4E-97D2-2959952A175C}"/>
              </a:ext>
            </a:extLst>
          </p:cNvPr>
          <p:cNvPicPr>
            <a:picLocks noChangeAspect="1"/>
          </p:cNvPicPr>
          <p:nvPr/>
        </p:nvPicPr>
        <p:blipFill>
          <a:blip r:embed="rId3"/>
          <a:stretch>
            <a:fillRect/>
          </a:stretch>
        </p:blipFill>
        <p:spPr>
          <a:xfrm>
            <a:off x="2731262" y="5675"/>
            <a:ext cx="2066899" cy="4323546"/>
          </a:xfrm>
          <a:prstGeom prst="rect">
            <a:avLst/>
          </a:prstGeom>
        </p:spPr>
      </p:pic>
      <p:pic>
        <p:nvPicPr>
          <p:cNvPr id="9" name="Image 8">
            <a:extLst>
              <a:ext uri="{FF2B5EF4-FFF2-40B4-BE49-F238E27FC236}">
                <a16:creationId xmlns:a16="http://schemas.microsoft.com/office/drawing/2014/main" id="{F90C363E-A465-6943-8903-7362B6B834FF}"/>
              </a:ext>
            </a:extLst>
          </p:cNvPr>
          <p:cNvPicPr>
            <a:picLocks noChangeAspect="1"/>
          </p:cNvPicPr>
          <p:nvPr/>
        </p:nvPicPr>
        <p:blipFill>
          <a:blip r:embed="rId4"/>
          <a:stretch>
            <a:fillRect/>
          </a:stretch>
        </p:blipFill>
        <p:spPr>
          <a:xfrm>
            <a:off x="5099496" y="59773"/>
            <a:ext cx="2041037" cy="4269448"/>
          </a:xfrm>
          <a:prstGeom prst="rect">
            <a:avLst/>
          </a:prstGeom>
        </p:spPr>
      </p:pic>
      <p:pic>
        <p:nvPicPr>
          <p:cNvPr id="11" name="Image 10">
            <a:extLst>
              <a:ext uri="{FF2B5EF4-FFF2-40B4-BE49-F238E27FC236}">
                <a16:creationId xmlns:a16="http://schemas.microsoft.com/office/drawing/2014/main" id="{573AC423-57AD-3243-A16F-FC3CEA45ABDB}"/>
              </a:ext>
            </a:extLst>
          </p:cNvPr>
          <p:cNvPicPr>
            <a:picLocks noChangeAspect="1"/>
          </p:cNvPicPr>
          <p:nvPr/>
        </p:nvPicPr>
        <p:blipFill>
          <a:blip r:embed="rId5"/>
          <a:stretch>
            <a:fillRect/>
          </a:stretch>
        </p:blipFill>
        <p:spPr>
          <a:xfrm>
            <a:off x="7485348" y="127399"/>
            <a:ext cx="2005995" cy="4196147"/>
          </a:xfrm>
          <a:prstGeom prst="rect">
            <a:avLst/>
          </a:prstGeom>
        </p:spPr>
      </p:pic>
      <p:pic>
        <p:nvPicPr>
          <p:cNvPr id="13" name="Image 12">
            <a:extLst>
              <a:ext uri="{FF2B5EF4-FFF2-40B4-BE49-F238E27FC236}">
                <a16:creationId xmlns:a16="http://schemas.microsoft.com/office/drawing/2014/main" id="{71797ADB-42C1-9343-9D06-47C292C6C508}"/>
              </a:ext>
            </a:extLst>
          </p:cNvPr>
          <p:cNvPicPr>
            <a:picLocks noChangeAspect="1"/>
          </p:cNvPicPr>
          <p:nvPr/>
        </p:nvPicPr>
        <p:blipFill>
          <a:blip r:embed="rId6"/>
          <a:stretch>
            <a:fillRect/>
          </a:stretch>
        </p:blipFill>
        <p:spPr>
          <a:xfrm>
            <a:off x="9945263" y="123472"/>
            <a:ext cx="2005995" cy="4196147"/>
          </a:xfrm>
          <a:prstGeom prst="rect">
            <a:avLst/>
          </a:prstGeom>
        </p:spPr>
      </p:pic>
      <p:sp>
        <p:nvSpPr>
          <p:cNvPr id="14" name="Sous-titre 2">
            <a:extLst>
              <a:ext uri="{FF2B5EF4-FFF2-40B4-BE49-F238E27FC236}">
                <a16:creationId xmlns:a16="http://schemas.microsoft.com/office/drawing/2014/main" id="{FFECAB14-668E-A24E-91D2-73269F18794D}"/>
              </a:ext>
            </a:extLst>
          </p:cNvPr>
          <p:cNvSpPr txBox="1">
            <a:spLocks/>
          </p:cNvSpPr>
          <p:nvPr/>
        </p:nvSpPr>
        <p:spPr>
          <a:xfrm>
            <a:off x="-1" y="4460143"/>
            <a:ext cx="2506123" cy="14712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t>5) Modèle</a:t>
            </a:r>
            <a:endParaRPr lang="fr-FR" sz="1200" dirty="0">
              <a:latin typeface="+mj-lt"/>
            </a:endParaRPr>
          </a:p>
          <a:p>
            <a:pPr algn="just"/>
            <a:r>
              <a:rPr lang="fr-FR" sz="1200" dirty="0">
                <a:latin typeface="+mj-lt"/>
              </a:rPr>
              <a:t>Si on clique sur le bouton modèle dans l’accueil on se retrouve sur cette page. Elle permet de choisir des modèles de </a:t>
            </a:r>
            <a:r>
              <a:rPr lang="fr-FR" sz="1200" dirty="0" err="1">
                <a:latin typeface="+mj-lt"/>
              </a:rPr>
              <a:t>memes</a:t>
            </a:r>
            <a:r>
              <a:rPr lang="fr-FR" sz="1200" dirty="0">
                <a:latin typeface="+mj-lt"/>
              </a:rPr>
              <a:t> prédéfinis. Exemple twitter model ou des images de </a:t>
            </a:r>
            <a:r>
              <a:rPr lang="fr-FR" sz="1200" dirty="0" err="1">
                <a:latin typeface="+mj-lt"/>
              </a:rPr>
              <a:t>memes</a:t>
            </a:r>
            <a:r>
              <a:rPr lang="fr-FR" sz="1200" dirty="0">
                <a:latin typeface="+mj-lt"/>
              </a:rPr>
              <a:t> déjà fournies</a:t>
            </a:r>
          </a:p>
        </p:txBody>
      </p:sp>
      <p:sp>
        <p:nvSpPr>
          <p:cNvPr id="15" name="Sous-titre 2">
            <a:extLst>
              <a:ext uri="{FF2B5EF4-FFF2-40B4-BE49-F238E27FC236}">
                <a16:creationId xmlns:a16="http://schemas.microsoft.com/office/drawing/2014/main" id="{024A2403-456B-3348-AD90-AF033535D8F1}"/>
              </a:ext>
            </a:extLst>
          </p:cNvPr>
          <p:cNvSpPr txBox="1">
            <a:spLocks/>
          </p:cNvSpPr>
          <p:nvPr/>
        </p:nvSpPr>
        <p:spPr>
          <a:xfrm>
            <a:off x="2555275" y="4460143"/>
            <a:ext cx="2418874" cy="20906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latin typeface="+mj-lt"/>
              </a:rPr>
              <a:t>6) Modèle-II</a:t>
            </a:r>
          </a:p>
          <a:p>
            <a:pPr algn="just"/>
            <a:r>
              <a:rPr lang="fr-FR" sz="1200" dirty="0">
                <a:latin typeface="+mj-lt"/>
              </a:rPr>
              <a:t>Selon le modèle choisi on peut écrire un texte qui aura déjà une position et une police prédéfinie. Si on prend le modèle twitter on peut ajouter une image personnel. On sera alors envoyé à la page 4) choix de photos</a:t>
            </a:r>
          </a:p>
          <a:p>
            <a:pPr algn="just"/>
            <a:r>
              <a:rPr lang="fr-FR" sz="1200" dirty="0">
                <a:latin typeface="+mj-lt"/>
              </a:rPr>
              <a:t>Une fois satisfait on clique sur créer.</a:t>
            </a:r>
          </a:p>
        </p:txBody>
      </p:sp>
      <p:sp>
        <p:nvSpPr>
          <p:cNvPr id="16" name="Sous-titre 2">
            <a:extLst>
              <a:ext uri="{FF2B5EF4-FFF2-40B4-BE49-F238E27FC236}">
                <a16:creationId xmlns:a16="http://schemas.microsoft.com/office/drawing/2014/main" id="{D340048B-02CC-954B-9980-5E62FA1F287B}"/>
              </a:ext>
            </a:extLst>
          </p:cNvPr>
          <p:cNvSpPr txBox="1">
            <a:spLocks/>
          </p:cNvSpPr>
          <p:nvPr/>
        </p:nvSpPr>
        <p:spPr>
          <a:xfrm>
            <a:off x="5044077" y="4403369"/>
            <a:ext cx="2282916" cy="12349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latin typeface="+mj-lt"/>
              </a:rPr>
              <a:t>7) Écrire Texte</a:t>
            </a:r>
          </a:p>
          <a:p>
            <a:pPr algn="just"/>
            <a:r>
              <a:rPr lang="fr-FR" sz="1200" dirty="0">
                <a:latin typeface="+mj-lt"/>
              </a:rPr>
              <a:t>Un clavier apparaît lorsqu’on veut écrire du texte. Utiliser pour les modèles prédéfinies et la création.</a:t>
            </a:r>
          </a:p>
        </p:txBody>
      </p:sp>
      <p:sp>
        <p:nvSpPr>
          <p:cNvPr id="17" name="Sous-titre 2">
            <a:extLst>
              <a:ext uri="{FF2B5EF4-FFF2-40B4-BE49-F238E27FC236}">
                <a16:creationId xmlns:a16="http://schemas.microsoft.com/office/drawing/2014/main" id="{E8E2C34C-B70D-7E44-AFED-D14740761B18}"/>
              </a:ext>
            </a:extLst>
          </p:cNvPr>
          <p:cNvSpPr txBox="1">
            <a:spLocks/>
          </p:cNvSpPr>
          <p:nvPr/>
        </p:nvSpPr>
        <p:spPr>
          <a:xfrm>
            <a:off x="7386533" y="4383320"/>
            <a:ext cx="2558730" cy="24746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latin typeface="+mj-lt"/>
              </a:rPr>
              <a:t>8) Aperçu</a:t>
            </a:r>
          </a:p>
          <a:p>
            <a:pPr algn="just"/>
            <a:r>
              <a:rPr lang="fr-FR" sz="1200" dirty="0">
                <a:latin typeface="+mj-lt"/>
              </a:rPr>
              <a:t>Une fois la création faite avec les modèles prédéfinis ou non, on se retrouve sur une page aperçu pour voir le résultat final. Si satisfait on peut le sauvegarder et l’image ira dans la bibliothèque photos de l’appareil. On peut retourner en arrière sinon y faire des modifications ou on peut annuler ce qui supprimera tout et nous dirigera vers la page accueil.. (il serait bon d’avoir un message d’alerte avant de supprimer le travail).</a:t>
            </a:r>
          </a:p>
        </p:txBody>
      </p:sp>
      <p:sp>
        <p:nvSpPr>
          <p:cNvPr id="18" name="Sous-titre 2">
            <a:extLst>
              <a:ext uri="{FF2B5EF4-FFF2-40B4-BE49-F238E27FC236}">
                <a16:creationId xmlns:a16="http://schemas.microsoft.com/office/drawing/2014/main" id="{39EE4134-868E-BD41-87FF-13A155D92FB2}"/>
              </a:ext>
            </a:extLst>
          </p:cNvPr>
          <p:cNvSpPr txBox="1">
            <a:spLocks/>
          </p:cNvSpPr>
          <p:nvPr/>
        </p:nvSpPr>
        <p:spPr>
          <a:xfrm>
            <a:off x="9945263" y="4379393"/>
            <a:ext cx="1924701" cy="15397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200" dirty="0">
                <a:latin typeface="+mj-lt"/>
              </a:rPr>
              <a:t>9) Aperçu II</a:t>
            </a:r>
          </a:p>
          <a:p>
            <a:pPr algn="just"/>
            <a:r>
              <a:rPr lang="fr-FR" sz="1200" dirty="0">
                <a:latin typeface="+mj-lt"/>
              </a:rPr>
              <a:t>On a une confirmation que l’image a été enregistrée si on a cliqué sur le bouton « sauvegarder ». Puis, on peut retourner à l’accueil.</a:t>
            </a:r>
          </a:p>
        </p:txBody>
      </p:sp>
    </p:spTree>
    <p:extLst>
      <p:ext uri="{BB962C8B-B14F-4D97-AF65-F5344CB8AC3E}">
        <p14:creationId xmlns:p14="http://schemas.microsoft.com/office/powerpoint/2010/main" val="27343300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420</Words>
  <Application>Microsoft Macintosh PowerPoint</Application>
  <PresentationFormat>Grand écran</PresentationFormat>
  <Paragraphs>20</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MEMES PAS GAME  Par:  - Olivier Provost (20101738) - Sarah Gagné(1056500) - Moïka Sauvé (20090119)  Notre application: Application simple pour faire des montages photos (meme). L’utilisateur pourra utiliser les photos de son téléphone portable en les important dans l’application. Il pourra également y ajouter du texte, accéder à une bibliothèque de gabarits.   </vt:lpstr>
      <vt:lpstr>Présentation PowerPoint</vt:lpstr>
      <vt:lpstr>Présentation PowerPoint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Utilisateur Microsoft Office</cp:lastModifiedBy>
  <cp:revision>11</cp:revision>
  <dcterms:created xsi:type="dcterms:W3CDTF">2018-03-12T17:15:26Z</dcterms:created>
  <dcterms:modified xsi:type="dcterms:W3CDTF">2018-03-12T18:38:07Z</dcterms:modified>
</cp:coreProperties>
</file>