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29"/>
  </p:notesMasterIdLst>
  <p:sldIdLst>
    <p:sldId id="256" r:id="rId2"/>
    <p:sldId id="257" r:id="rId3"/>
    <p:sldId id="259" r:id="rId4"/>
    <p:sldId id="264" r:id="rId5"/>
    <p:sldId id="265" r:id="rId6"/>
    <p:sldId id="266" r:id="rId7"/>
    <p:sldId id="267" r:id="rId8"/>
    <p:sldId id="258" r:id="rId9"/>
    <p:sldId id="260" r:id="rId10"/>
    <p:sldId id="261" r:id="rId11"/>
    <p:sldId id="262" r:id="rId12"/>
    <p:sldId id="268" r:id="rId13"/>
    <p:sldId id="283" r:id="rId14"/>
    <p:sldId id="282"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F800B559-55DF-4324-A70D-7A5FB1BD5379}" styleName="KPN">
    <a:wholeTbl>
      <a:tcTxStyle>
        <a:fontRef idx="minor">
          <a:prstClr val="black"/>
        </a:fontRef>
        <a:srgbClr val="1E1E1E"/>
      </a:tcTxStyle>
      <a:tcStyle>
        <a:tcBdr>
          <a:left>
            <a:ln w="0" cmpd="sng">
              <a:solidFill>
                <a:srgbClr val="FFFFFF"/>
              </a:solidFill>
            </a:ln>
          </a:left>
          <a:right>
            <a:ln w="0" cmpd="sng">
              <a:solidFill>
                <a:srgbClr val="FFFFFF"/>
              </a:solidFill>
            </a:ln>
          </a:right>
          <a:top>
            <a:ln w="6350" cmpd="sng">
              <a:solidFill>
                <a:srgbClr val="1E1E1E"/>
              </a:solidFill>
            </a:ln>
          </a:top>
          <a:bottom>
            <a:ln w="6350" cmpd="sng">
              <a:solidFill>
                <a:srgbClr val="1E1E1E"/>
              </a:solidFill>
            </a:ln>
          </a:bottom>
          <a:insideH>
            <a:ln w="6350" cmpd="sng">
              <a:solidFill>
                <a:srgbClr val="1E1E1E"/>
              </a:solidFill>
            </a:ln>
          </a:insideH>
          <a:insideV>
            <a:ln w="0" cmpd="sng">
              <a:solidFill>
                <a:srgbClr val="FFFFFF"/>
              </a:solidFill>
            </a:ln>
          </a:insideV>
        </a:tcBdr>
        <a:fill>
          <a:solidFill>
            <a:srgbClr val="FFFFFF">
              <a:tint val="100000"/>
              <a:alpha val="0"/>
            </a:srgbClr>
          </a:solidFill>
        </a:fill>
      </a:tcStyle>
    </a:wholeTbl>
    <a:band1H>
      <a:tcStyle>
        <a:tcBdr/>
        <a:fill>
          <a:solidFill>
            <a:srgbClr val="FFFFFF">
              <a:tint val="100000"/>
            </a:srgbClr>
          </a:solidFill>
        </a:fill>
      </a:tcStyle>
    </a:band1H>
    <a:band2H>
      <a:tcStyle>
        <a:tcBdr/>
        <a:fill>
          <a:solidFill>
            <a:srgbClr val="FFFFFF">
              <a:tint val="100000"/>
            </a:srgbClr>
          </a:solidFill>
        </a:fill>
      </a:tcStyle>
    </a:band2H>
    <a:band1V>
      <a:tcStyle>
        <a:tcBdr/>
        <a:fill>
          <a:solidFill>
            <a:srgbClr val="FFFFFF">
              <a:tint val="100000"/>
            </a:srgbClr>
          </a:solidFill>
        </a:fill>
      </a:tcStyle>
    </a:band1V>
    <a:band2V>
      <a:tcStyle>
        <a:tcBdr/>
        <a:fill>
          <a:solidFill>
            <a:srgbClr val="FFFFFF">
              <a:tint val="100000"/>
            </a:srgbClr>
          </a:solidFill>
        </a:fill>
      </a:tcStyle>
    </a:band2V>
    <a:lastCol>
      <a:tcTxStyle b="off">
        <a:fontRef idx="minor">
          <a:prstClr val="black"/>
        </a:fontRef>
        <a:srgbClr val="1E1E1E"/>
      </a:tcTxStyle>
      <a:tcStyle>
        <a:tcBdr>
          <a:insideH>
            <a:ln w="6350" cmpd="sng">
              <a:solidFill>
                <a:srgbClr val="FFFFFF"/>
              </a:solidFill>
            </a:ln>
          </a:insideH>
        </a:tcBdr>
        <a:fill>
          <a:solidFill>
            <a:srgbClr val="00C300">
              <a:alpha val="100000"/>
            </a:srgbClr>
          </a:solidFill>
        </a:fill>
      </a:tcStyle>
    </a:lastCol>
    <a:firstCol>
      <a:tcTxStyle b="off">
        <a:fontRef idx="minor">
          <a:prstClr val="black"/>
        </a:fontRef>
        <a:srgbClr val="1E1E1E"/>
      </a:tcTxStyle>
      <a:tcStyle>
        <a:tcBdr/>
      </a:tcStyle>
    </a:firstCol>
    <a:lastRow>
      <a:tcTxStyle b="on">
        <a:fontRef idx="major">
          <a:prstClr val="black"/>
        </a:fontRef>
        <a:srgbClr val="1E1E1E"/>
      </a:tcTxStyle>
      <a:tcStyle>
        <a:tcBdr>
          <a:top>
            <a:ln w="12700" cmpd="sng">
              <a:solidFill>
                <a:srgbClr val="1E1E1E"/>
              </a:solidFill>
            </a:ln>
          </a:top>
        </a:tcBdr>
      </a:tcStyle>
    </a:lastRow>
    <a:firstRow>
      <a:tcTxStyle b="on">
        <a:fontRef idx="major">
          <a:prstClr val="black"/>
        </a:fontRef>
        <a:srgbClr val="1E1E1E"/>
      </a:tcTxStyle>
      <a:tcStyle>
        <a:tcBdr>
          <a:top>
            <a:ln w="0" cmpd="sng">
              <a:solidFill>
                <a:srgbClr val="FFFFFF"/>
              </a:solidFill>
            </a:ln>
          </a:top>
          <a:bottom>
            <a:ln w="38100" cmpd="sng">
              <a:solidFill>
                <a:srgbClr val="00C300"/>
              </a:solidFill>
            </a:ln>
          </a:bottom>
        </a:tcBdr>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prstClr val="black"/>
        </a:fontRef>
        <a:srgbClr val="1E1E1E"/>
      </a:tcTxStyle>
      <a:tcStyle>
        <a:tcBdr>
          <a:left>
            <a:ln w="0" cmpd="sng">
              <a:solidFill>
                <a:srgbClr val="FFFFFF"/>
              </a:solidFill>
            </a:ln>
          </a:left>
          <a:right>
            <a:ln w="0" cmpd="sng">
              <a:solidFill>
                <a:srgbClr val="FFFFFF"/>
              </a:solidFill>
            </a:ln>
          </a:right>
          <a:top>
            <a:ln w="6350" cmpd="sng">
              <a:solidFill>
                <a:srgbClr val="1E1E1E"/>
              </a:solidFill>
            </a:ln>
          </a:top>
          <a:bottom>
            <a:ln w="6350" cmpd="sng">
              <a:solidFill>
                <a:srgbClr val="1E1E1E"/>
              </a:solidFill>
            </a:ln>
          </a:bottom>
          <a:insideH>
            <a:ln w="6350" cmpd="sng">
              <a:solidFill>
                <a:srgbClr val="1E1E1E"/>
              </a:solidFill>
            </a:ln>
          </a:insideH>
          <a:insideV>
            <a:ln w="0" cmpd="sng">
              <a:solidFill>
                <a:srgbClr val="FFFFFF"/>
              </a:solidFill>
            </a:ln>
          </a:insideV>
        </a:tcBdr>
        <a:fill>
          <a:solidFill>
            <a:srgbClr val="FFFFFF">
              <a:tint val="100000"/>
              <a:alpha val="0"/>
            </a:srgbClr>
          </a:solidFill>
        </a:fill>
      </a:tcStyle>
    </a:wholeTbl>
    <a:band1H>
      <a:tcStyle>
        <a:tcBdr/>
        <a:fill>
          <a:solidFill>
            <a:srgbClr val="FFFFFF">
              <a:tint val="100000"/>
            </a:srgbClr>
          </a:solidFill>
        </a:fill>
      </a:tcStyle>
    </a:band1H>
    <a:band2H>
      <a:tcStyle>
        <a:tcBdr/>
        <a:fill>
          <a:solidFill>
            <a:srgbClr val="FFFFFF">
              <a:tint val="100000"/>
            </a:srgbClr>
          </a:solidFill>
        </a:fill>
      </a:tcStyle>
    </a:band2H>
    <a:band1V>
      <a:tcStyle>
        <a:tcBdr/>
        <a:fill>
          <a:solidFill>
            <a:srgbClr val="FFFFFF">
              <a:tint val="100000"/>
            </a:srgbClr>
          </a:solidFill>
        </a:fill>
      </a:tcStyle>
    </a:band1V>
    <a:band2V>
      <a:tcStyle>
        <a:tcBdr/>
        <a:fill>
          <a:solidFill>
            <a:srgbClr val="FFFFFF">
              <a:tint val="100000"/>
            </a:srgbClr>
          </a:solidFill>
        </a:fill>
      </a:tcStyle>
    </a:band2V>
    <a:lastCol>
      <a:tcTxStyle b="off">
        <a:fontRef idx="minor">
          <a:prstClr val="black"/>
        </a:fontRef>
        <a:srgbClr val="1E1E1E"/>
      </a:tcTxStyle>
      <a:tcStyle>
        <a:tcBdr>
          <a:insideH>
            <a:ln w="6350" cmpd="sng">
              <a:solidFill>
                <a:srgbClr val="FFFFFF"/>
              </a:solidFill>
            </a:ln>
          </a:insideH>
        </a:tcBdr>
        <a:fill>
          <a:solidFill>
            <a:srgbClr val="00C300">
              <a:alpha val="100000"/>
            </a:srgbClr>
          </a:solidFill>
        </a:fill>
      </a:tcStyle>
    </a:lastCol>
    <a:firstCol>
      <a:tcTxStyle b="off">
        <a:fontRef idx="minor">
          <a:prstClr val="black"/>
        </a:fontRef>
        <a:srgbClr val="1E1E1E"/>
      </a:tcTxStyle>
      <a:tcStyle>
        <a:tcBdr/>
      </a:tcStyle>
    </a:firstCol>
    <a:lastRow>
      <a:tcTxStyle b="on">
        <a:fontRef idx="major">
          <a:prstClr val="black"/>
        </a:fontRef>
        <a:srgbClr val="1E1E1E"/>
      </a:tcTxStyle>
      <a:tcStyle>
        <a:tcBdr>
          <a:top>
            <a:ln w="12700" cmpd="sng">
              <a:solidFill>
                <a:srgbClr val="1E1E1E"/>
              </a:solidFill>
            </a:ln>
          </a:top>
        </a:tcBdr>
      </a:tcStyle>
    </a:lastRow>
    <a:firstRow>
      <a:tcTxStyle b="on">
        <a:fontRef idx="major">
          <a:prstClr val="black"/>
        </a:fontRef>
        <a:srgbClr val="1E1E1E"/>
      </a:tcTxStyle>
      <a:tcStyle>
        <a:tcBdr>
          <a:top>
            <a:ln w="0" cmpd="sng">
              <a:solidFill>
                <a:srgbClr val="FFFFFF"/>
              </a:solidFill>
            </a:ln>
          </a:top>
          <a:bottom>
            <a:ln w="38100" cmpd="sng">
              <a:solidFill>
                <a:srgbClr val="00C300"/>
              </a:solidFill>
            </a:ln>
          </a:bottom>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8" autoAdjust="0"/>
  </p:normalViewPr>
  <p:slideViewPr>
    <p:cSldViewPr snapToGrid="0" showGuides="1">
      <p:cViewPr varScale="1">
        <p:scale>
          <a:sx n="104" d="100"/>
          <a:sy n="104" d="100"/>
        </p:scale>
        <p:origin x="132" y="216"/>
      </p:cViewPr>
      <p:guideLst>
        <p:guide orient="horz" pos="2160"/>
        <p:guide pos="3840"/>
      </p:guideLst>
    </p:cSldViewPr>
  </p:slideViewPr>
  <p:outlineViewPr>
    <p:cViewPr>
      <p:scale>
        <a:sx n="33" d="100"/>
        <a:sy n="33" d="100"/>
      </p:scale>
      <p:origin x="0" y="-22404"/>
    </p:cViewPr>
  </p:outlineViewPr>
  <p:notesTextViewPr>
    <p:cViewPr>
      <p:scale>
        <a:sx n="1" d="1"/>
        <a:sy n="1" d="1"/>
      </p:scale>
      <p:origin x="0" y="0"/>
    </p:cViewPr>
  </p:notesTextViewPr>
  <p:sorterViewPr>
    <p:cViewPr>
      <p:scale>
        <a:sx n="30" d="100"/>
        <a:sy n="3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BD5B5-3A38-4423-AF09-EE1DF7E81FFB}" type="datetimeFigureOut">
              <a:rPr lang="en-GB" smtClean="0"/>
              <a:t>17/04/2023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4BB1C-3AEB-4EB8-A9B3-1D07BC99409E}" type="slidenum">
              <a:rPr lang="en-GB" smtClean="0"/>
              <a:t>‹nr.›</a:t>
            </a:fld>
            <a:endParaRPr lang="en-GB"/>
          </a:p>
        </p:txBody>
      </p:sp>
    </p:spTree>
    <p:extLst>
      <p:ext uri="{BB962C8B-B14F-4D97-AF65-F5344CB8AC3E}">
        <p14:creationId xmlns:p14="http://schemas.microsoft.com/office/powerpoint/2010/main" val="1304518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jp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1.xml"/><Relationship Id="rId6" Type="http://schemas.openxmlformats.org/officeDocument/2006/relationships/image" Target="../media/image12.svg"/><Relationship Id="rId5" Type="http://schemas.openxmlformats.org/officeDocument/2006/relationships/image" Target="../media/image6.png"/><Relationship Id="rId4" Type="http://schemas.openxmlformats.org/officeDocument/2006/relationships/image" Target="../media/image20.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g"/><Relationship Id="rId1" Type="http://schemas.openxmlformats.org/officeDocument/2006/relationships/slideMaster" Target="../slideMasters/slideMaster1.xml"/><Relationship Id="rId6" Type="http://schemas.openxmlformats.org/officeDocument/2006/relationships/image" Target="../media/image12.svg"/><Relationship Id="rId5" Type="http://schemas.openxmlformats.org/officeDocument/2006/relationships/image" Target="../media/image6.png"/><Relationship Id="rId4" Type="http://schemas.openxmlformats.org/officeDocument/2006/relationships/image" Target="../media/image20.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2.jp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jp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3.jp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Master" Target="../slideMasters/slideMaster1.xml"/><Relationship Id="rId4" Type="http://schemas.openxmlformats.org/officeDocument/2006/relationships/image" Target="../media/image26.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g"/><Relationship Id="rId1" Type="http://schemas.openxmlformats.org/officeDocument/2006/relationships/slideMaster" Target="../slideMasters/slideMaster1.xml"/><Relationship Id="rId6" Type="http://schemas.openxmlformats.org/officeDocument/2006/relationships/image" Target="../media/image12.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jpg"/><Relationship Id="rId1" Type="http://schemas.openxmlformats.org/officeDocument/2006/relationships/slideMaster" Target="../slideMasters/slideMaster1.xml"/><Relationship Id="rId6" Type="http://schemas.openxmlformats.org/officeDocument/2006/relationships/image" Target="../media/image12.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g"/><Relationship Id="rId1" Type="http://schemas.openxmlformats.org/officeDocument/2006/relationships/slideMaster" Target="../slideMasters/slideMaster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85F2F9E-EA05-41B8-BD65-9E2EB6B595FD}"/>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1"/>
            <a:ext cx="12192001" cy="6858000"/>
          </a:xfrm>
          <a:prstGeom prst="rect">
            <a:avLst/>
          </a:prstGeom>
        </p:spPr>
      </p:pic>
      <p:pic>
        <p:nvPicPr>
          <p:cNvPr id="12" name="KPN payoff">
            <a:extLst>
              <a:ext uri="{FF2B5EF4-FFF2-40B4-BE49-F238E27FC236}">
                <a16:creationId xmlns:a16="http://schemas.microsoft.com/office/drawing/2014/main" id="{2DBE455C-A0EA-470F-844B-EAE04577C04A}"/>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44591" y="6044417"/>
            <a:ext cx="3700523" cy="248400"/>
          </a:xfrm>
          <a:prstGeom prst="rect">
            <a:avLst/>
          </a:prstGeom>
        </p:spPr>
      </p:pic>
      <p:sp>
        <p:nvSpPr>
          <p:cNvPr id="2" name="Title 1">
            <a:extLst>
              <a:ext uri="{FF2B5EF4-FFF2-40B4-BE49-F238E27FC236}">
                <a16:creationId xmlns:a16="http://schemas.microsoft.com/office/drawing/2014/main" id="{E8A411EB-785C-44FF-A81A-D4CFCE7AACC4}"/>
              </a:ext>
            </a:extLst>
          </p:cNvPr>
          <p:cNvSpPr>
            <a:spLocks noGrp="1"/>
          </p:cNvSpPr>
          <p:nvPr>
            <p:ph type="ctrTitle"/>
          </p:nvPr>
        </p:nvSpPr>
        <p:spPr>
          <a:xfrm>
            <a:off x="635000" y="615600"/>
            <a:ext cx="8744974" cy="2520000"/>
          </a:xfrm>
        </p:spPr>
        <p:txBody>
          <a:bodyPr anchor="b" anchorCtr="0"/>
          <a:lstStyle>
            <a:lvl1pPr algn="l">
              <a:lnSpc>
                <a:spcPct val="83000"/>
              </a:lnSpc>
              <a:defRPr sz="6600"/>
            </a:lvl1pPr>
          </a:lstStyle>
          <a:p>
            <a:r>
              <a:rPr lang="nl-NL"/>
              <a:t>Klik om stijl te bewerken</a:t>
            </a:r>
            <a:endParaRPr lang="nl-NL" dirty="0"/>
          </a:p>
        </p:txBody>
      </p:sp>
      <p:sp>
        <p:nvSpPr>
          <p:cNvPr id="3" name="Subtitle 2">
            <a:extLst>
              <a:ext uri="{FF2B5EF4-FFF2-40B4-BE49-F238E27FC236}">
                <a16:creationId xmlns:a16="http://schemas.microsoft.com/office/drawing/2014/main" id="{93F40DFA-97F7-480C-A022-E848734DC659}"/>
              </a:ext>
            </a:extLst>
          </p:cNvPr>
          <p:cNvSpPr>
            <a:spLocks noGrp="1"/>
          </p:cNvSpPr>
          <p:nvPr>
            <p:ph type="subTitle" idx="1"/>
          </p:nvPr>
        </p:nvSpPr>
        <p:spPr>
          <a:xfrm>
            <a:off x="635000" y="3873600"/>
            <a:ext cx="8744974" cy="1551600"/>
          </a:xfrm>
        </p:spPr>
        <p:txBody>
          <a:bodyPr anchor="b" anchorCtr="0"/>
          <a:lstStyle>
            <a:lvl1pPr marL="0" indent="0" algn="l">
              <a:lnSpc>
                <a:spcPct val="83000"/>
              </a:lnSpc>
              <a:buNone/>
              <a:defRPr sz="2600" b="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nl-NL" dirty="0"/>
          </a:p>
        </p:txBody>
      </p:sp>
      <p:sp>
        <p:nvSpPr>
          <p:cNvPr id="7" name="Date Placeholder 6">
            <a:extLst>
              <a:ext uri="{FF2B5EF4-FFF2-40B4-BE49-F238E27FC236}">
                <a16:creationId xmlns:a16="http://schemas.microsoft.com/office/drawing/2014/main" id="{CC541A2D-FCDE-4650-83CB-910DBB97853C}"/>
              </a:ext>
              <a:ext uri="{C183D7F6-B498-43B3-948B-1728B52AA6E4}">
                <adec:decorative xmlns:adec="http://schemas.microsoft.com/office/drawing/2017/decorative" val="1"/>
              </a:ext>
            </a:extLst>
          </p:cNvPr>
          <p:cNvSpPr>
            <a:spLocks noGrp="1"/>
          </p:cNvSpPr>
          <p:nvPr>
            <p:ph type="dt" sz="half" idx="10"/>
          </p:nvPr>
        </p:nvSpPr>
        <p:spPr>
          <a:xfrm>
            <a:off x="1016356" y="-245298"/>
            <a:ext cx="558444" cy="80535"/>
          </a:xfrm>
        </p:spPr>
        <p:txBody>
          <a:bodyPr>
            <a:noAutofit/>
          </a:bodyPr>
          <a:lstStyle>
            <a:lvl1pPr>
              <a:defRPr sz="600">
                <a:solidFill>
                  <a:schemeClr val="tx1">
                    <a:alpha val="0"/>
                  </a:schemeClr>
                </a:solidFill>
              </a:defRPr>
            </a:lvl1pPr>
          </a:lstStyle>
          <a:p>
            <a:fld id="{EBC4B747-7B33-49EB-84A7-76F2534920C9}" type="datetime1">
              <a:rPr lang="nl-NL" smtClean="0"/>
              <a:t>17-4-2023</a:t>
            </a:fld>
            <a:endParaRPr lang="nl-NL" dirty="0"/>
          </a:p>
        </p:txBody>
      </p:sp>
      <p:sp>
        <p:nvSpPr>
          <p:cNvPr id="8" name="Footer Placeholder 7">
            <a:extLst>
              <a:ext uri="{FF2B5EF4-FFF2-40B4-BE49-F238E27FC236}">
                <a16:creationId xmlns:a16="http://schemas.microsoft.com/office/drawing/2014/main" id="{D4D4E41D-B515-4755-A5D2-ADC8AEDE515A}"/>
              </a:ext>
              <a:ext uri="{C183D7F6-B498-43B3-948B-1728B52AA6E4}">
                <adec:decorative xmlns:adec="http://schemas.microsoft.com/office/drawing/2017/decorative" val="1"/>
              </a:ext>
            </a:extLst>
          </p:cNvPr>
          <p:cNvSpPr>
            <a:spLocks noGrp="1"/>
          </p:cNvSpPr>
          <p:nvPr>
            <p:ph type="ftr" sz="quarter" idx="11"/>
          </p:nvPr>
        </p:nvSpPr>
        <p:spPr>
          <a:xfrm>
            <a:off x="1016356" y="-337202"/>
            <a:ext cx="2425344" cy="80535"/>
          </a:xfrm>
        </p:spPr>
        <p:txBody>
          <a:bodyPr>
            <a:noAutofit/>
          </a:bodyPr>
          <a:lstStyle>
            <a:lvl1pPr>
              <a:defRPr sz="600">
                <a:solidFill>
                  <a:schemeClr val="tx1">
                    <a:alpha val="0"/>
                  </a:schemeClr>
                </a:solidFill>
              </a:defRPr>
            </a:lvl1pPr>
          </a:lstStyle>
          <a:p>
            <a:r>
              <a:rPr lang="nl-NL">
                <a:solidFill>
                  <a:schemeClr val="tx1">
                    <a:alpha val="0"/>
                  </a:schemeClr>
                </a:solidFill>
              </a:rPr>
              <a:t>KPN presentatie titel</a:t>
            </a:r>
            <a:endParaRPr lang="nl-NL" dirty="0">
              <a:solidFill>
                <a:schemeClr val="tx1">
                  <a:alpha val="0"/>
                </a:schemeClr>
              </a:solidFill>
            </a:endParaRPr>
          </a:p>
        </p:txBody>
      </p:sp>
      <p:sp>
        <p:nvSpPr>
          <p:cNvPr id="9" name="Slide Number Placeholder 8">
            <a:extLst>
              <a:ext uri="{FF2B5EF4-FFF2-40B4-BE49-F238E27FC236}">
                <a16:creationId xmlns:a16="http://schemas.microsoft.com/office/drawing/2014/main" id="{100FA1CD-81E7-4644-8CA0-60B5B501DF9A}"/>
              </a:ext>
              <a:ext uri="{C183D7F6-B498-43B3-948B-1728B52AA6E4}">
                <adec:decorative xmlns:adec="http://schemas.microsoft.com/office/drawing/2017/decorative" val="1"/>
              </a:ext>
            </a:extLst>
          </p:cNvPr>
          <p:cNvSpPr>
            <a:spLocks noGrp="1"/>
          </p:cNvSpPr>
          <p:nvPr>
            <p:ph type="sldNum" sz="quarter" idx="12"/>
          </p:nvPr>
        </p:nvSpPr>
        <p:spPr>
          <a:xfrm>
            <a:off x="635000" y="-337202"/>
            <a:ext cx="360000" cy="80535"/>
          </a:xfrm>
        </p:spPr>
        <p:txBody>
          <a:bodyPr>
            <a:noAutofit/>
          </a:bodyPr>
          <a:lstStyle>
            <a:lvl1pPr>
              <a:defRPr sz="600">
                <a:solidFill>
                  <a:schemeClr val="tx1">
                    <a:alpha val="0"/>
                  </a:schemeClr>
                </a:solidFill>
              </a:defRPr>
            </a:lvl1pPr>
          </a:lstStyle>
          <a:p>
            <a:fld id="{A978B2FF-0EC6-496A-9F3F-A37EF0BEACA5}" type="slidenum">
              <a:rPr lang="nl-NL" smtClean="0"/>
              <a:pPr/>
              <a:t>‹nr.›</a:t>
            </a:fld>
            <a:endParaRPr lang="nl-NL" dirty="0"/>
          </a:p>
        </p:txBody>
      </p:sp>
      <p:pic>
        <p:nvPicPr>
          <p:cNvPr id="11" name="Graphic 10">
            <a:extLst>
              <a:ext uri="{FF2B5EF4-FFF2-40B4-BE49-F238E27FC236}">
                <a16:creationId xmlns:a16="http://schemas.microsoft.com/office/drawing/2014/main" id="{96F1B4BC-258A-42CD-82EE-D65630BFF32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063459" y="5673617"/>
            <a:ext cx="3128541" cy="990000"/>
          </a:xfrm>
          <a:prstGeom prst="rect">
            <a:avLst/>
          </a:prstGeom>
        </p:spPr>
      </p:pic>
    </p:spTree>
    <p:extLst>
      <p:ext uri="{BB962C8B-B14F-4D97-AF65-F5344CB8AC3E}">
        <p14:creationId xmlns:p14="http://schemas.microsoft.com/office/powerpoint/2010/main" val="349626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Intro Section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440F3A5-7B19-45B1-BDE6-C920D8EAD38A}"/>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1" cy="6858000"/>
          </a:xfrm>
          <a:prstGeom prst="rect">
            <a:avLst/>
          </a:prstGeom>
        </p:spPr>
      </p:pic>
      <p:sp>
        <p:nvSpPr>
          <p:cNvPr id="2" name="Title 1">
            <a:extLst>
              <a:ext uri="{FF2B5EF4-FFF2-40B4-BE49-F238E27FC236}">
                <a16:creationId xmlns:a16="http://schemas.microsoft.com/office/drawing/2014/main" id="{E045AC1E-EF59-4517-B810-DC83DB04ACA3}"/>
              </a:ext>
            </a:extLst>
          </p:cNvPr>
          <p:cNvSpPr>
            <a:spLocks noGrp="1"/>
          </p:cNvSpPr>
          <p:nvPr>
            <p:ph type="title" hasCustomPrompt="1"/>
          </p:nvPr>
        </p:nvSpPr>
        <p:spPr>
          <a:xfrm>
            <a:off x="634999" y="2921000"/>
            <a:ext cx="6238875" cy="894476"/>
          </a:xfrm>
        </p:spPr>
        <p:txBody>
          <a:bodyPr anchor="b" anchorCtr="0">
            <a:noAutofit/>
          </a:bodyPr>
          <a:lstStyle>
            <a:lvl1pPr>
              <a:lnSpc>
                <a:spcPct val="70000"/>
              </a:lnSpc>
              <a:defRPr sz="6600"/>
            </a:lvl1pPr>
          </a:lstStyle>
          <a:p>
            <a:r>
              <a:rPr lang="nl-NL" dirty="0"/>
              <a:t>Click </a:t>
            </a:r>
            <a:r>
              <a:rPr lang="nl-NL" dirty="0" err="1"/>
              <a:t>to</a:t>
            </a:r>
            <a:r>
              <a:rPr lang="nl-NL" dirty="0"/>
              <a:t> </a:t>
            </a:r>
            <a:r>
              <a:rPr lang="nl-NL" dirty="0" err="1"/>
              <a:t>edit</a:t>
            </a:r>
            <a:r>
              <a:rPr lang="nl-NL" dirty="0"/>
              <a:t> </a:t>
            </a:r>
            <a:r>
              <a:rPr lang="nl-NL" dirty="0" err="1"/>
              <a:t>title</a:t>
            </a:r>
            <a:endParaRPr lang="nl-NL" dirty="0"/>
          </a:p>
        </p:txBody>
      </p:sp>
      <p:sp>
        <p:nvSpPr>
          <p:cNvPr id="3" name="Text Placeholder 2">
            <a:extLst>
              <a:ext uri="{FF2B5EF4-FFF2-40B4-BE49-F238E27FC236}">
                <a16:creationId xmlns:a16="http://schemas.microsoft.com/office/drawing/2014/main" id="{DB660063-D181-428E-A7D8-64A8C79A3AFA}"/>
              </a:ext>
            </a:extLst>
          </p:cNvPr>
          <p:cNvSpPr>
            <a:spLocks noGrp="1"/>
          </p:cNvSpPr>
          <p:nvPr>
            <p:ph type="body" idx="1" hasCustomPrompt="1"/>
          </p:nvPr>
        </p:nvSpPr>
        <p:spPr>
          <a:xfrm>
            <a:off x="634999" y="3858011"/>
            <a:ext cx="6238875" cy="537070"/>
          </a:xfrm>
        </p:spPr>
        <p:txBody>
          <a:bodyPr>
            <a:noAutofit/>
          </a:bodyPr>
          <a:lstStyle>
            <a:lvl1pPr marL="0" indent="0">
              <a:lnSpc>
                <a:spcPct val="83000"/>
              </a:lnSpc>
              <a:buNone/>
              <a:defRPr sz="4000" b="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Click </a:t>
            </a:r>
            <a:r>
              <a:rPr lang="nl-NL" dirty="0" err="1"/>
              <a:t>to</a:t>
            </a:r>
            <a:r>
              <a:rPr lang="nl-NL" dirty="0"/>
              <a:t> </a:t>
            </a:r>
            <a:r>
              <a:rPr lang="nl-NL" dirty="0" err="1"/>
              <a:t>edit</a:t>
            </a:r>
            <a:r>
              <a:rPr lang="nl-NL" dirty="0"/>
              <a:t> </a:t>
            </a:r>
            <a:r>
              <a:rPr lang="nl-NL" dirty="0" err="1"/>
              <a:t>subtitle</a:t>
            </a:r>
            <a:endParaRPr lang="nl-NL" dirty="0"/>
          </a:p>
        </p:txBody>
      </p:sp>
      <p:sp>
        <p:nvSpPr>
          <p:cNvPr id="7" name="Date Placeholder 6">
            <a:extLst>
              <a:ext uri="{FF2B5EF4-FFF2-40B4-BE49-F238E27FC236}">
                <a16:creationId xmlns:a16="http://schemas.microsoft.com/office/drawing/2014/main" id="{D6A9E304-46B5-4483-821C-2A7B5D120602}"/>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B4F581F6-62DB-43F6-8276-E019914ACE8F}" type="datetime1">
              <a:rPr lang="nl-NL" smtClean="0"/>
              <a:t>17-4-2023</a:t>
            </a:fld>
            <a:endParaRPr lang="nl-NL" dirty="0"/>
          </a:p>
        </p:txBody>
      </p:sp>
      <p:sp>
        <p:nvSpPr>
          <p:cNvPr id="8" name="Footer Placeholder 7">
            <a:extLst>
              <a:ext uri="{FF2B5EF4-FFF2-40B4-BE49-F238E27FC236}">
                <a16:creationId xmlns:a16="http://schemas.microsoft.com/office/drawing/2014/main" id="{7EE52F9B-7373-49D3-BFD0-76CC573858AD}"/>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9" name="Slide Number Placeholder 8">
            <a:extLst>
              <a:ext uri="{FF2B5EF4-FFF2-40B4-BE49-F238E27FC236}">
                <a16:creationId xmlns:a16="http://schemas.microsoft.com/office/drawing/2014/main" id="{62C016EC-DC54-4C4A-966C-68352C22C0D8}"/>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pic>
        <p:nvPicPr>
          <p:cNvPr id="12" name="Graphic 11">
            <a:extLst>
              <a:ext uri="{FF2B5EF4-FFF2-40B4-BE49-F238E27FC236}">
                <a16:creationId xmlns:a16="http://schemas.microsoft.com/office/drawing/2014/main" id="{23154829-9B88-4C81-A891-A5012FFDC76C}"/>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9834087" y="6027819"/>
            <a:ext cx="2273280" cy="720000"/>
          </a:xfrm>
          <a:prstGeom prst="rect">
            <a:avLst/>
          </a:prstGeom>
        </p:spPr>
      </p:pic>
    </p:spTree>
    <p:extLst>
      <p:ext uri="{BB962C8B-B14F-4D97-AF65-F5344CB8AC3E}">
        <p14:creationId xmlns:p14="http://schemas.microsoft.com/office/powerpoint/2010/main" val="17979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Intro Section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2971666-3974-4899-A471-43A84C39976E}"/>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1398" y="0"/>
            <a:ext cx="12192004" cy="6858000"/>
          </a:xfrm>
          <a:prstGeom prst="rect">
            <a:avLst/>
          </a:prstGeom>
        </p:spPr>
      </p:pic>
      <p:sp>
        <p:nvSpPr>
          <p:cNvPr id="2" name="Title 1">
            <a:extLst>
              <a:ext uri="{FF2B5EF4-FFF2-40B4-BE49-F238E27FC236}">
                <a16:creationId xmlns:a16="http://schemas.microsoft.com/office/drawing/2014/main" id="{E045AC1E-EF59-4517-B810-DC83DB04ACA3}"/>
              </a:ext>
            </a:extLst>
          </p:cNvPr>
          <p:cNvSpPr>
            <a:spLocks noGrp="1"/>
          </p:cNvSpPr>
          <p:nvPr>
            <p:ph type="title" hasCustomPrompt="1"/>
          </p:nvPr>
        </p:nvSpPr>
        <p:spPr>
          <a:xfrm>
            <a:off x="634999" y="2921000"/>
            <a:ext cx="6238875" cy="894476"/>
          </a:xfrm>
        </p:spPr>
        <p:txBody>
          <a:bodyPr anchor="b" anchorCtr="0">
            <a:noAutofit/>
          </a:bodyPr>
          <a:lstStyle>
            <a:lvl1pPr>
              <a:lnSpc>
                <a:spcPct val="70000"/>
              </a:lnSpc>
              <a:defRPr sz="6600"/>
            </a:lvl1pPr>
          </a:lstStyle>
          <a:p>
            <a:r>
              <a:rPr lang="nl-NL" dirty="0"/>
              <a:t>Click </a:t>
            </a:r>
            <a:r>
              <a:rPr lang="nl-NL" dirty="0" err="1"/>
              <a:t>to</a:t>
            </a:r>
            <a:r>
              <a:rPr lang="nl-NL" dirty="0"/>
              <a:t> </a:t>
            </a:r>
            <a:r>
              <a:rPr lang="nl-NL" dirty="0" err="1"/>
              <a:t>edit</a:t>
            </a:r>
            <a:r>
              <a:rPr lang="nl-NL" dirty="0"/>
              <a:t> </a:t>
            </a:r>
            <a:r>
              <a:rPr lang="nl-NL" dirty="0" err="1"/>
              <a:t>title</a:t>
            </a:r>
            <a:endParaRPr lang="nl-NL" dirty="0"/>
          </a:p>
        </p:txBody>
      </p:sp>
      <p:sp>
        <p:nvSpPr>
          <p:cNvPr id="3" name="Text Placeholder 2">
            <a:extLst>
              <a:ext uri="{FF2B5EF4-FFF2-40B4-BE49-F238E27FC236}">
                <a16:creationId xmlns:a16="http://schemas.microsoft.com/office/drawing/2014/main" id="{DB660063-D181-428E-A7D8-64A8C79A3AFA}"/>
              </a:ext>
            </a:extLst>
          </p:cNvPr>
          <p:cNvSpPr>
            <a:spLocks noGrp="1"/>
          </p:cNvSpPr>
          <p:nvPr>
            <p:ph type="body" idx="1" hasCustomPrompt="1"/>
          </p:nvPr>
        </p:nvSpPr>
        <p:spPr>
          <a:xfrm>
            <a:off x="634999" y="3858011"/>
            <a:ext cx="6238875" cy="537070"/>
          </a:xfrm>
        </p:spPr>
        <p:txBody>
          <a:bodyPr>
            <a:noAutofit/>
          </a:bodyPr>
          <a:lstStyle>
            <a:lvl1pPr marL="0" indent="0">
              <a:lnSpc>
                <a:spcPct val="83000"/>
              </a:lnSpc>
              <a:buNone/>
              <a:defRPr sz="4000" b="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Click </a:t>
            </a:r>
            <a:r>
              <a:rPr lang="nl-NL" dirty="0" err="1"/>
              <a:t>to</a:t>
            </a:r>
            <a:r>
              <a:rPr lang="nl-NL" dirty="0"/>
              <a:t> </a:t>
            </a:r>
            <a:r>
              <a:rPr lang="nl-NL" dirty="0" err="1"/>
              <a:t>edit</a:t>
            </a:r>
            <a:r>
              <a:rPr lang="nl-NL" dirty="0"/>
              <a:t> </a:t>
            </a:r>
            <a:r>
              <a:rPr lang="nl-NL" dirty="0" err="1"/>
              <a:t>subtitle</a:t>
            </a:r>
            <a:endParaRPr lang="nl-NL" dirty="0"/>
          </a:p>
        </p:txBody>
      </p:sp>
      <p:sp>
        <p:nvSpPr>
          <p:cNvPr id="7" name="Date Placeholder 6">
            <a:extLst>
              <a:ext uri="{FF2B5EF4-FFF2-40B4-BE49-F238E27FC236}">
                <a16:creationId xmlns:a16="http://schemas.microsoft.com/office/drawing/2014/main" id="{D6A9E304-46B5-4483-821C-2A7B5D120602}"/>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955F14DC-6CDC-4F24-88E3-C35E25EB6AAC}" type="datetime1">
              <a:rPr lang="nl-NL" smtClean="0"/>
              <a:t>17-4-2023</a:t>
            </a:fld>
            <a:endParaRPr lang="nl-NL" dirty="0"/>
          </a:p>
        </p:txBody>
      </p:sp>
      <p:sp>
        <p:nvSpPr>
          <p:cNvPr id="8" name="Footer Placeholder 7">
            <a:extLst>
              <a:ext uri="{FF2B5EF4-FFF2-40B4-BE49-F238E27FC236}">
                <a16:creationId xmlns:a16="http://schemas.microsoft.com/office/drawing/2014/main" id="{7EE52F9B-7373-49D3-BFD0-76CC573858AD}"/>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9" name="Slide Number Placeholder 8">
            <a:extLst>
              <a:ext uri="{FF2B5EF4-FFF2-40B4-BE49-F238E27FC236}">
                <a16:creationId xmlns:a16="http://schemas.microsoft.com/office/drawing/2014/main" id="{62C016EC-DC54-4C4A-966C-68352C22C0D8}"/>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pic>
        <p:nvPicPr>
          <p:cNvPr id="12" name="Graphic 11">
            <a:extLst>
              <a:ext uri="{FF2B5EF4-FFF2-40B4-BE49-F238E27FC236}">
                <a16:creationId xmlns:a16="http://schemas.microsoft.com/office/drawing/2014/main" id="{CA234D30-E4B1-4D10-B7FA-2760F5B2862F}"/>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9834087" y="6027819"/>
            <a:ext cx="2273280" cy="720000"/>
          </a:xfrm>
          <a:prstGeom prst="rect">
            <a:avLst/>
          </a:prstGeom>
        </p:spPr>
      </p:pic>
    </p:spTree>
    <p:extLst>
      <p:ext uri="{BB962C8B-B14F-4D97-AF65-F5344CB8AC3E}">
        <p14:creationId xmlns:p14="http://schemas.microsoft.com/office/powerpoint/2010/main" val="723000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Intro Section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DC58A8B-DB80-4D0D-93D8-A46CCBA1B651}"/>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045AC1E-EF59-4517-B810-DC83DB04ACA3}"/>
              </a:ext>
            </a:extLst>
          </p:cNvPr>
          <p:cNvSpPr>
            <a:spLocks noGrp="1"/>
          </p:cNvSpPr>
          <p:nvPr>
            <p:ph type="title" hasCustomPrompt="1"/>
          </p:nvPr>
        </p:nvSpPr>
        <p:spPr>
          <a:xfrm>
            <a:off x="634999" y="2921000"/>
            <a:ext cx="6238875" cy="894476"/>
          </a:xfrm>
        </p:spPr>
        <p:txBody>
          <a:bodyPr anchor="b" anchorCtr="0">
            <a:noAutofit/>
          </a:bodyPr>
          <a:lstStyle>
            <a:lvl1pPr>
              <a:lnSpc>
                <a:spcPct val="70000"/>
              </a:lnSpc>
              <a:defRPr sz="6600"/>
            </a:lvl1pPr>
          </a:lstStyle>
          <a:p>
            <a:r>
              <a:rPr lang="nl-NL" dirty="0"/>
              <a:t>Click </a:t>
            </a:r>
            <a:r>
              <a:rPr lang="nl-NL" dirty="0" err="1"/>
              <a:t>to</a:t>
            </a:r>
            <a:r>
              <a:rPr lang="nl-NL" dirty="0"/>
              <a:t> </a:t>
            </a:r>
            <a:r>
              <a:rPr lang="nl-NL" dirty="0" err="1"/>
              <a:t>edit</a:t>
            </a:r>
            <a:r>
              <a:rPr lang="nl-NL" dirty="0"/>
              <a:t> </a:t>
            </a:r>
            <a:r>
              <a:rPr lang="nl-NL" dirty="0" err="1"/>
              <a:t>title</a:t>
            </a:r>
            <a:endParaRPr lang="nl-NL" dirty="0"/>
          </a:p>
        </p:txBody>
      </p:sp>
      <p:sp>
        <p:nvSpPr>
          <p:cNvPr id="3" name="Text Placeholder 2">
            <a:extLst>
              <a:ext uri="{FF2B5EF4-FFF2-40B4-BE49-F238E27FC236}">
                <a16:creationId xmlns:a16="http://schemas.microsoft.com/office/drawing/2014/main" id="{DB660063-D181-428E-A7D8-64A8C79A3AFA}"/>
              </a:ext>
            </a:extLst>
          </p:cNvPr>
          <p:cNvSpPr>
            <a:spLocks noGrp="1"/>
          </p:cNvSpPr>
          <p:nvPr>
            <p:ph type="body" idx="1" hasCustomPrompt="1"/>
          </p:nvPr>
        </p:nvSpPr>
        <p:spPr>
          <a:xfrm>
            <a:off x="634999" y="3858011"/>
            <a:ext cx="6238875" cy="537070"/>
          </a:xfrm>
        </p:spPr>
        <p:txBody>
          <a:bodyPr>
            <a:noAutofit/>
          </a:bodyPr>
          <a:lstStyle>
            <a:lvl1pPr marL="0" indent="0">
              <a:lnSpc>
                <a:spcPct val="83000"/>
              </a:lnSpc>
              <a:buNone/>
              <a:defRPr sz="4000" b="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Click </a:t>
            </a:r>
            <a:r>
              <a:rPr lang="nl-NL" dirty="0" err="1"/>
              <a:t>to</a:t>
            </a:r>
            <a:r>
              <a:rPr lang="nl-NL" dirty="0"/>
              <a:t> </a:t>
            </a:r>
            <a:r>
              <a:rPr lang="nl-NL" dirty="0" err="1"/>
              <a:t>edit</a:t>
            </a:r>
            <a:r>
              <a:rPr lang="nl-NL" dirty="0"/>
              <a:t> </a:t>
            </a:r>
            <a:r>
              <a:rPr lang="nl-NL" dirty="0" err="1"/>
              <a:t>subtitle</a:t>
            </a:r>
            <a:endParaRPr lang="nl-NL" dirty="0"/>
          </a:p>
        </p:txBody>
      </p:sp>
      <p:sp>
        <p:nvSpPr>
          <p:cNvPr id="7" name="Date Placeholder 6">
            <a:extLst>
              <a:ext uri="{FF2B5EF4-FFF2-40B4-BE49-F238E27FC236}">
                <a16:creationId xmlns:a16="http://schemas.microsoft.com/office/drawing/2014/main" id="{D6A9E304-46B5-4483-821C-2A7B5D120602}"/>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EDA6796C-C1AF-4F7F-945D-1A93EA1D4CCF}" type="datetime1">
              <a:rPr lang="nl-NL" smtClean="0"/>
              <a:t>17-4-2023</a:t>
            </a:fld>
            <a:endParaRPr lang="nl-NL" dirty="0"/>
          </a:p>
        </p:txBody>
      </p:sp>
      <p:sp>
        <p:nvSpPr>
          <p:cNvPr id="8" name="Footer Placeholder 7">
            <a:extLst>
              <a:ext uri="{FF2B5EF4-FFF2-40B4-BE49-F238E27FC236}">
                <a16:creationId xmlns:a16="http://schemas.microsoft.com/office/drawing/2014/main" id="{7EE52F9B-7373-49D3-BFD0-76CC573858AD}"/>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9" name="Slide Number Placeholder 8">
            <a:extLst>
              <a:ext uri="{FF2B5EF4-FFF2-40B4-BE49-F238E27FC236}">
                <a16:creationId xmlns:a16="http://schemas.microsoft.com/office/drawing/2014/main" id="{62C016EC-DC54-4C4A-966C-68352C22C0D8}"/>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pic>
        <p:nvPicPr>
          <p:cNvPr id="12" name="Graphic 11">
            <a:extLst>
              <a:ext uri="{FF2B5EF4-FFF2-40B4-BE49-F238E27FC236}">
                <a16:creationId xmlns:a16="http://schemas.microsoft.com/office/drawing/2014/main" id="{A25BA6D1-CC00-467D-8790-C12FB110F1C0}"/>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9834087" y="6027819"/>
            <a:ext cx="2273280" cy="720000"/>
          </a:xfrm>
          <a:prstGeom prst="rect">
            <a:avLst/>
          </a:prstGeom>
        </p:spPr>
      </p:pic>
    </p:spTree>
    <p:extLst>
      <p:ext uri="{BB962C8B-B14F-4D97-AF65-F5344CB8AC3E}">
        <p14:creationId xmlns:p14="http://schemas.microsoft.com/office/powerpoint/2010/main" val="657805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ntro Content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DC58A8B-DB80-4D0D-93D8-A46CCBA1B651}"/>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2723" y="0"/>
            <a:ext cx="12192001" cy="6858000"/>
          </a:xfrm>
          <a:prstGeom prst="rect">
            <a:avLst/>
          </a:prstGeom>
        </p:spPr>
      </p:pic>
      <p:pic>
        <p:nvPicPr>
          <p:cNvPr id="11" name="Logo">
            <a:extLst>
              <a:ext uri="{FF2B5EF4-FFF2-40B4-BE49-F238E27FC236}">
                <a16:creationId xmlns:a16="http://schemas.microsoft.com/office/drawing/2014/main" id="{68261226-033C-4E4A-A749-F6FD4C153905}"/>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9611799" y="5313808"/>
            <a:ext cx="2520000" cy="1590909"/>
          </a:xfrm>
          <a:prstGeom prst="rect">
            <a:avLst/>
          </a:prstGeom>
        </p:spPr>
      </p:pic>
      <p:sp>
        <p:nvSpPr>
          <p:cNvPr id="4" name="Title 3">
            <a:extLst>
              <a:ext uri="{FF2B5EF4-FFF2-40B4-BE49-F238E27FC236}">
                <a16:creationId xmlns:a16="http://schemas.microsoft.com/office/drawing/2014/main" id="{1B6947E0-18B7-438C-A686-75269D575B2D}"/>
              </a:ext>
            </a:extLst>
          </p:cNvPr>
          <p:cNvSpPr>
            <a:spLocks noGrp="1"/>
          </p:cNvSpPr>
          <p:nvPr>
            <p:ph type="title"/>
          </p:nvPr>
        </p:nvSpPr>
        <p:spPr>
          <a:xfrm>
            <a:off x="633600" y="558000"/>
            <a:ext cx="8113525" cy="4755808"/>
          </a:xfrm>
        </p:spPr>
        <p:txBody>
          <a:bodyPr/>
          <a:lstStyle>
            <a:lvl1pPr>
              <a:lnSpc>
                <a:spcPct val="93000"/>
              </a:lnSpc>
              <a:defRPr sz="3500"/>
            </a:lvl1pPr>
          </a:lstStyle>
          <a:p>
            <a:r>
              <a:rPr lang="nl-NL"/>
              <a:t>Klik om stijl te bewerken</a:t>
            </a:r>
            <a:endParaRPr lang="nl-NL" dirty="0"/>
          </a:p>
        </p:txBody>
      </p:sp>
      <p:sp>
        <p:nvSpPr>
          <p:cNvPr id="7" name="Date Placeholder 6">
            <a:extLst>
              <a:ext uri="{FF2B5EF4-FFF2-40B4-BE49-F238E27FC236}">
                <a16:creationId xmlns:a16="http://schemas.microsoft.com/office/drawing/2014/main" id="{D6A9E304-46B5-4483-821C-2A7B5D120602}"/>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D0163B38-E70D-4261-B9EE-B0BBF23C06FB}" type="datetime1">
              <a:rPr lang="nl-NL" smtClean="0"/>
              <a:t>17-4-2023</a:t>
            </a:fld>
            <a:endParaRPr lang="nl-NL" dirty="0"/>
          </a:p>
        </p:txBody>
      </p:sp>
      <p:sp>
        <p:nvSpPr>
          <p:cNvPr id="8" name="Footer Placeholder 7">
            <a:extLst>
              <a:ext uri="{FF2B5EF4-FFF2-40B4-BE49-F238E27FC236}">
                <a16:creationId xmlns:a16="http://schemas.microsoft.com/office/drawing/2014/main" id="{7EE52F9B-7373-49D3-BFD0-76CC573858AD}"/>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9" name="Slide Number Placeholder 8">
            <a:extLst>
              <a:ext uri="{FF2B5EF4-FFF2-40B4-BE49-F238E27FC236}">
                <a16:creationId xmlns:a16="http://schemas.microsoft.com/office/drawing/2014/main" id="{62C016EC-DC54-4C4A-966C-68352C22C0D8}"/>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pic>
        <p:nvPicPr>
          <p:cNvPr id="12" name="Graphic 11">
            <a:extLst>
              <a:ext uri="{FF2B5EF4-FFF2-40B4-BE49-F238E27FC236}">
                <a16:creationId xmlns:a16="http://schemas.microsoft.com/office/drawing/2014/main" id="{01DFA1B7-07B0-4E8D-AB82-A67FB742D541}"/>
              </a:ext>
            </a:extLst>
          </p:cNvPr>
          <p:cNvPicPr>
            <a:picLocks noChangeAspect="1"/>
          </p:cNvPicPr>
          <p:nvPr userDrawn="1"/>
        </p:nvPicPr>
        <p:blipFill>
          <a:blip r:embed="rId5">
            <a:extLst>
              <a:ext uri="{96DAC541-7B7A-43D3-8B79-37D633B846F1}">
                <asvg:svgBlip xmlns:asvg="http://schemas.microsoft.com/office/drawing/2016/SVG/main" r:embed="rId6"/>
              </a:ext>
            </a:extLst>
          </a:blip>
          <a:srcRect/>
          <a:stretch/>
        </p:blipFill>
        <p:spPr>
          <a:xfrm>
            <a:off x="9834087" y="6027819"/>
            <a:ext cx="2273280" cy="720000"/>
          </a:xfrm>
          <a:prstGeom prst="rect">
            <a:avLst/>
          </a:prstGeom>
        </p:spPr>
      </p:pic>
    </p:spTree>
    <p:extLst>
      <p:ext uri="{BB962C8B-B14F-4D97-AF65-F5344CB8AC3E}">
        <p14:creationId xmlns:p14="http://schemas.microsoft.com/office/powerpoint/2010/main" val="4066257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ntro Content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DC58A8B-DB80-4D0D-93D8-A46CCBA1B651}"/>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1320" y="0"/>
            <a:ext cx="12192004" cy="6858000"/>
          </a:xfrm>
          <a:prstGeom prst="rect">
            <a:avLst/>
          </a:prstGeom>
        </p:spPr>
      </p:pic>
      <p:pic>
        <p:nvPicPr>
          <p:cNvPr id="11" name="Logo">
            <a:extLst>
              <a:ext uri="{FF2B5EF4-FFF2-40B4-BE49-F238E27FC236}">
                <a16:creationId xmlns:a16="http://schemas.microsoft.com/office/drawing/2014/main" id="{68261226-033C-4E4A-A749-F6FD4C153905}"/>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9611799" y="5313808"/>
            <a:ext cx="2520000" cy="1590909"/>
          </a:xfrm>
          <a:prstGeom prst="rect">
            <a:avLst/>
          </a:prstGeom>
        </p:spPr>
      </p:pic>
      <p:sp>
        <p:nvSpPr>
          <p:cNvPr id="4" name="Title 3">
            <a:extLst>
              <a:ext uri="{FF2B5EF4-FFF2-40B4-BE49-F238E27FC236}">
                <a16:creationId xmlns:a16="http://schemas.microsoft.com/office/drawing/2014/main" id="{1B6947E0-18B7-438C-A686-75269D575B2D}"/>
              </a:ext>
            </a:extLst>
          </p:cNvPr>
          <p:cNvSpPr>
            <a:spLocks noGrp="1"/>
          </p:cNvSpPr>
          <p:nvPr>
            <p:ph type="title"/>
          </p:nvPr>
        </p:nvSpPr>
        <p:spPr>
          <a:xfrm>
            <a:off x="633600" y="558000"/>
            <a:ext cx="8113525" cy="4755808"/>
          </a:xfrm>
        </p:spPr>
        <p:txBody>
          <a:bodyPr/>
          <a:lstStyle>
            <a:lvl1pPr>
              <a:lnSpc>
                <a:spcPct val="93000"/>
              </a:lnSpc>
              <a:defRPr sz="3500"/>
            </a:lvl1pPr>
          </a:lstStyle>
          <a:p>
            <a:r>
              <a:rPr lang="nl-NL"/>
              <a:t>Klik om stijl te bewerken</a:t>
            </a:r>
            <a:endParaRPr lang="nl-NL" dirty="0"/>
          </a:p>
        </p:txBody>
      </p:sp>
      <p:sp>
        <p:nvSpPr>
          <p:cNvPr id="7" name="Date Placeholder 6">
            <a:extLst>
              <a:ext uri="{FF2B5EF4-FFF2-40B4-BE49-F238E27FC236}">
                <a16:creationId xmlns:a16="http://schemas.microsoft.com/office/drawing/2014/main" id="{D6A9E304-46B5-4483-821C-2A7B5D120602}"/>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7B06AF55-22CC-4DD6-A791-843EEFAF7F82}" type="datetime1">
              <a:rPr lang="nl-NL" smtClean="0"/>
              <a:t>17-4-2023</a:t>
            </a:fld>
            <a:endParaRPr lang="nl-NL" dirty="0"/>
          </a:p>
        </p:txBody>
      </p:sp>
      <p:sp>
        <p:nvSpPr>
          <p:cNvPr id="8" name="Footer Placeholder 7">
            <a:extLst>
              <a:ext uri="{FF2B5EF4-FFF2-40B4-BE49-F238E27FC236}">
                <a16:creationId xmlns:a16="http://schemas.microsoft.com/office/drawing/2014/main" id="{7EE52F9B-7373-49D3-BFD0-76CC573858AD}"/>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9" name="Slide Number Placeholder 8">
            <a:extLst>
              <a:ext uri="{FF2B5EF4-FFF2-40B4-BE49-F238E27FC236}">
                <a16:creationId xmlns:a16="http://schemas.microsoft.com/office/drawing/2014/main" id="{62C016EC-DC54-4C4A-966C-68352C22C0D8}"/>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pic>
        <p:nvPicPr>
          <p:cNvPr id="12" name="Graphic 11">
            <a:extLst>
              <a:ext uri="{FF2B5EF4-FFF2-40B4-BE49-F238E27FC236}">
                <a16:creationId xmlns:a16="http://schemas.microsoft.com/office/drawing/2014/main" id="{333E1956-C02E-479E-A424-11E68B758D3B}"/>
              </a:ext>
            </a:extLst>
          </p:cNvPr>
          <p:cNvPicPr>
            <a:picLocks noChangeAspect="1"/>
          </p:cNvPicPr>
          <p:nvPr userDrawn="1"/>
        </p:nvPicPr>
        <p:blipFill>
          <a:blip r:embed="rId5">
            <a:extLst>
              <a:ext uri="{96DAC541-7B7A-43D3-8B79-37D633B846F1}">
                <asvg:svgBlip xmlns:asvg="http://schemas.microsoft.com/office/drawing/2016/SVG/main" r:embed="rId6"/>
              </a:ext>
            </a:extLst>
          </a:blip>
          <a:srcRect/>
          <a:stretch/>
        </p:blipFill>
        <p:spPr>
          <a:xfrm>
            <a:off x="9834087" y="6027819"/>
            <a:ext cx="2273280" cy="720000"/>
          </a:xfrm>
          <a:prstGeom prst="rect">
            <a:avLst/>
          </a:prstGeom>
        </p:spPr>
      </p:pic>
    </p:spTree>
    <p:extLst>
      <p:ext uri="{BB962C8B-B14F-4D97-AF65-F5344CB8AC3E}">
        <p14:creationId xmlns:p14="http://schemas.microsoft.com/office/powerpoint/2010/main" val="1798020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tro Conten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DC58A8B-DB80-4D0D-93D8-A46CCBA1B651}"/>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1"/>
            <a:ext cx="12192002" cy="6858000"/>
          </a:xfrm>
          <a:prstGeom prst="rect">
            <a:avLst/>
          </a:prstGeom>
        </p:spPr>
      </p:pic>
      <p:sp>
        <p:nvSpPr>
          <p:cNvPr id="4" name="Title 3">
            <a:extLst>
              <a:ext uri="{FF2B5EF4-FFF2-40B4-BE49-F238E27FC236}">
                <a16:creationId xmlns:a16="http://schemas.microsoft.com/office/drawing/2014/main" id="{1B6947E0-18B7-438C-A686-75269D575B2D}"/>
              </a:ext>
            </a:extLst>
          </p:cNvPr>
          <p:cNvSpPr>
            <a:spLocks noGrp="1"/>
          </p:cNvSpPr>
          <p:nvPr>
            <p:ph type="title"/>
          </p:nvPr>
        </p:nvSpPr>
        <p:spPr>
          <a:xfrm>
            <a:off x="633600" y="558000"/>
            <a:ext cx="8113525" cy="4755808"/>
          </a:xfrm>
        </p:spPr>
        <p:txBody>
          <a:bodyPr/>
          <a:lstStyle>
            <a:lvl1pPr>
              <a:lnSpc>
                <a:spcPct val="93000"/>
              </a:lnSpc>
              <a:defRPr sz="3500"/>
            </a:lvl1pPr>
          </a:lstStyle>
          <a:p>
            <a:r>
              <a:rPr lang="nl-NL"/>
              <a:t>Klik om stijl te bewerken</a:t>
            </a:r>
            <a:endParaRPr lang="nl-NL" dirty="0"/>
          </a:p>
        </p:txBody>
      </p:sp>
      <p:sp>
        <p:nvSpPr>
          <p:cNvPr id="7" name="Date Placeholder 6">
            <a:extLst>
              <a:ext uri="{FF2B5EF4-FFF2-40B4-BE49-F238E27FC236}">
                <a16:creationId xmlns:a16="http://schemas.microsoft.com/office/drawing/2014/main" id="{D6A9E304-46B5-4483-821C-2A7B5D120602}"/>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9274FA7C-7080-4DB7-A959-D30B273EB645}" type="datetime1">
              <a:rPr lang="nl-NL" smtClean="0"/>
              <a:t>17-4-2023</a:t>
            </a:fld>
            <a:endParaRPr lang="nl-NL" dirty="0"/>
          </a:p>
        </p:txBody>
      </p:sp>
      <p:sp>
        <p:nvSpPr>
          <p:cNvPr id="8" name="Footer Placeholder 7">
            <a:extLst>
              <a:ext uri="{FF2B5EF4-FFF2-40B4-BE49-F238E27FC236}">
                <a16:creationId xmlns:a16="http://schemas.microsoft.com/office/drawing/2014/main" id="{7EE52F9B-7373-49D3-BFD0-76CC573858AD}"/>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9" name="Slide Number Placeholder 8">
            <a:extLst>
              <a:ext uri="{FF2B5EF4-FFF2-40B4-BE49-F238E27FC236}">
                <a16:creationId xmlns:a16="http://schemas.microsoft.com/office/drawing/2014/main" id="{62C016EC-DC54-4C4A-966C-68352C22C0D8}"/>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pic>
        <p:nvPicPr>
          <p:cNvPr id="12" name="Graphic 11">
            <a:extLst>
              <a:ext uri="{FF2B5EF4-FFF2-40B4-BE49-F238E27FC236}">
                <a16:creationId xmlns:a16="http://schemas.microsoft.com/office/drawing/2014/main" id="{FF0E8263-5B54-4D3D-9A3D-6BB2A7D47491}"/>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9834087" y="6027819"/>
            <a:ext cx="2273280" cy="720000"/>
          </a:xfrm>
          <a:prstGeom prst="rect">
            <a:avLst/>
          </a:prstGeom>
        </p:spPr>
      </p:pic>
    </p:spTree>
    <p:extLst>
      <p:ext uri="{BB962C8B-B14F-4D97-AF65-F5344CB8AC3E}">
        <p14:creationId xmlns:p14="http://schemas.microsoft.com/office/powerpoint/2010/main" val="905576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Divider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F96D7C6-A24B-4C0F-8889-D8DCAAF3CCDF}"/>
              </a:ext>
              <a:ext uri="{C183D7F6-B498-43B3-948B-1728B52AA6E4}">
                <adec:decorative xmlns:adec="http://schemas.microsoft.com/office/drawing/2017/decorative" val="1"/>
              </a:ext>
            </a:extLst>
          </p:cNvPr>
          <p:cNvPicPr>
            <a:picLocks noChangeAspect="1"/>
          </p:cNvPicPr>
          <p:nvPr userDrawn="1"/>
        </p:nvPicPr>
        <p:blipFill>
          <a:blip r:embed="rId2">
            <a:clrChange>
              <a:clrFrom>
                <a:srgbClr val="FFFFFF"/>
              </a:clrFrom>
              <a:clrTo>
                <a:srgbClr val="FFFFFF">
                  <a:alpha val="0"/>
                </a:srgbClr>
              </a:clrTo>
            </a:clrChange>
          </a:blip>
          <a:srcRect/>
          <a:stretch/>
        </p:blipFill>
        <p:spPr>
          <a:xfrm>
            <a:off x="1398" y="0"/>
            <a:ext cx="12192004" cy="6858000"/>
          </a:xfrm>
          <a:prstGeom prst="rect">
            <a:avLst/>
          </a:prstGeom>
        </p:spPr>
      </p:pic>
      <p:sp>
        <p:nvSpPr>
          <p:cNvPr id="2" name="Title 1">
            <a:extLst>
              <a:ext uri="{FF2B5EF4-FFF2-40B4-BE49-F238E27FC236}">
                <a16:creationId xmlns:a16="http://schemas.microsoft.com/office/drawing/2014/main" id="{E045AC1E-EF59-4517-B810-DC83DB04ACA3}"/>
              </a:ext>
              <a:ext uri="{C183D7F6-B498-43B3-948B-1728B52AA6E4}">
                <adec:decorative xmlns:adec="http://schemas.microsoft.com/office/drawing/2017/decorative" val="0"/>
              </a:ext>
            </a:extLst>
          </p:cNvPr>
          <p:cNvSpPr>
            <a:spLocks noGrp="1"/>
          </p:cNvSpPr>
          <p:nvPr>
            <p:ph type="title" hasCustomPrompt="1"/>
          </p:nvPr>
        </p:nvSpPr>
        <p:spPr>
          <a:xfrm>
            <a:off x="634999" y="2921000"/>
            <a:ext cx="6238875" cy="894476"/>
          </a:xfrm>
        </p:spPr>
        <p:txBody>
          <a:bodyPr anchor="b" anchorCtr="0">
            <a:noAutofit/>
          </a:bodyPr>
          <a:lstStyle>
            <a:lvl1pPr>
              <a:lnSpc>
                <a:spcPct val="70000"/>
              </a:lnSpc>
              <a:defRPr sz="6600"/>
            </a:lvl1pPr>
          </a:lstStyle>
          <a:p>
            <a:r>
              <a:rPr lang="nl-NL" dirty="0"/>
              <a:t>Click </a:t>
            </a:r>
            <a:r>
              <a:rPr lang="nl-NL" dirty="0" err="1"/>
              <a:t>to</a:t>
            </a:r>
            <a:r>
              <a:rPr lang="nl-NL" dirty="0"/>
              <a:t> </a:t>
            </a:r>
            <a:r>
              <a:rPr lang="nl-NL" dirty="0" err="1"/>
              <a:t>edit</a:t>
            </a:r>
            <a:r>
              <a:rPr lang="nl-NL" dirty="0"/>
              <a:t> </a:t>
            </a:r>
            <a:r>
              <a:rPr lang="nl-NL" dirty="0" err="1"/>
              <a:t>title</a:t>
            </a:r>
            <a:endParaRPr lang="nl-NL" dirty="0"/>
          </a:p>
        </p:txBody>
      </p:sp>
      <p:sp>
        <p:nvSpPr>
          <p:cNvPr id="3" name="Text Placeholder 2">
            <a:extLst>
              <a:ext uri="{FF2B5EF4-FFF2-40B4-BE49-F238E27FC236}">
                <a16:creationId xmlns:a16="http://schemas.microsoft.com/office/drawing/2014/main" id="{DB660063-D181-428E-A7D8-64A8C79A3AFA}"/>
              </a:ext>
            </a:extLst>
          </p:cNvPr>
          <p:cNvSpPr>
            <a:spLocks noGrp="1"/>
          </p:cNvSpPr>
          <p:nvPr>
            <p:ph type="body" idx="1" hasCustomPrompt="1"/>
          </p:nvPr>
        </p:nvSpPr>
        <p:spPr>
          <a:xfrm>
            <a:off x="634999" y="3858011"/>
            <a:ext cx="6238875" cy="537070"/>
          </a:xfrm>
        </p:spPr>
        <p:txBody>
          <a:bodyPr>
            <a:noAutofit/>
          </a:bodyPr>
          <a:lstStyle>
            <a:lvl1pPr marL="0" indent="0">
              <a:lnSpc>
                <a:spcPct val="83000"/>
              </a:lnSpc>
              <a:buNone/>
              <a:defRPr sz="3600" b="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Click </a:t>
            </a:r>
            <a:r>
              <a:rPr lang="nl-NL" dirty="0" err="1"/>
              <a:t>to</a:t>
            </a:r>
            <a:r>
              <a:rPr lang="nl-NL" dirty="0"/>
              <a:t> </a:t>
            </a:r>
            <a:r>
              <a:rPr lang="nl-NL" dirty="0" err="1"/>
              <a:t>edit</a:t>
            </a:r>
            <a:r>
              <a:rPr lang="nl-NL" dirty="0"/>
              <a:t> </a:t>
            </a:r>
            <a:r>
              <a:rPr lang="nl-NL" dirty="0" err="1"/>
              <a:t>subtitle</a:t>
            </a:r>
            <a:endParaRPr lang="nl-NL" dirty="0"/>
          </a:p>
        </p:txBody>
      </p:sp>
      <p:sp>
        <p:nvSpPr>
          <p:cNvPr id="7" name="Date Placeholder 6">
            <a:extLst>
              <a:ext uri="{FF2B5EF4-FFF2-40B4-BE49-F238E27FC236}">
                <a16:creationId xmlns:a16="http://schemas.microsoft.com/office/drawing/2014/main" id="{D6A9E304-46B5-4483-821C-2A7B5D120602}"/>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EBD99CB5-7A46-4C74-B4FF-EBD5FA45B0AB}" type="datetime1">
              <a:rPr lang="nl-NL" smtClean="0"/>
              <a:t>17-4-2023</a:t>
            </a:fld>
            <a:endParaRPr lang="nl-NL" dirty="0"/>
          </a:p>
        </p:txBody>
      </p:sp>
      <p:sp>
        <p:nvSpPr>
          <p:cNvPr id="8" name="Footer Placeholder 7">
            <a:extLst>
              <a:ext uri="{FF2B5EF4-FFF2-40B4-BE49-F238E27FC236}">
                <a16:creationId xmlns:a16="http://schemas.microsoft.com/office/drawing/2014/main" id="{7EE52F9B-7373-49D3-BFD0-76CC573858AD}"/>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9" name="Slide Number Placeholder 8">
            <a:extLst>
              <a:ext uri="{FF2B5EF4-FFF2-40B4-BE49-F238E27FC236}">
                <a16:creationId xmlns:a16="http://schemas.microsoft.com/office/drawing/2014/main" id="{62C016EC-DC54-4C4A-966C-68352C22C0D8}"/>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pic>
        <p:nvPicPr>
          <p:cNvPr id="11" name="Graphic 10">
            <a:extLst>
              <a:ext uri="{FF2B5EF4-FFF2-40B4-BE49-F238E27FC236}">
                <a16:creationId xmlns:a16="http://schemas.microsoft.com/office/drawing/2014/main" id="{A1D6F90A-5154-4B45-AE97-403A4A99BA6F}"/>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9834087" y="6027819"/>
            <a:ext cx="2273280" cy="720000"/>
          </a:xfrm>
          <a:prstGeom prst="rect">
            <a:avLst/>
          </a:prstGeom>
        </p:spPr>
      </p:pic>
    </p:spTree>
    <p:extLst>
      <p:ext uri="{BB962C8B-B14F-4D97-AF65-F5344CB8AC3E}">
        <p14:creationId xmlns:p14="http://schemas.microsoft.com/office/powerpoint/2010/main" val="763082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Divider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E7D9681-032A-4116-9472-06BD0D08AEDF}"/>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1" y="0"/>
            <a:ext cx="12192000" cy="6858000"/>
          </a:xfrm>
          <a:prstGeom prst="rect">
            <a:avLst/>
          </a:prstGeom>
        </p:spPr>
      </p:pic>
      <p:sp>
        <p:nvSpPr>
          <p:cNvPr id="2" name="Title 1">
            <a:extLst>
              <a:ext uri="{FF2B5EF4-FFF2-40B4-BE49-F238E27FC236}">
                <a16:creationId xmlns:a16="http://schemas.microsoft.com/office/drawing/2014/main" id="{E045AC1E-EF59-4517-B810-DC83DB04ACA3}"/>
              </a:ext>
            </a:extLst>
          </p:cNvPr>
          <p:cNvSpPr>
            <a:spLocks noGrp="1"/>
          </p:cNvSpPr>
          <p:nvPr>
            <p:ph type="title" hasCustomPrompt="1"/>
          </p:nvPr>
        </p:nvSpPr>
        <p:spPr>
          <a:xfrm>
            <a:off x="634999" y="2921000"/>
            <a:ext cx="6238875" cy="894476"/>
          </a:xfrm>
        </p:spPr>
        <p:txBody>
          <a:bodyPr anchor="b" anchorCtr="0">
            <a:noAutofit/>
          </a:bodyPr>
          <a:lstStyle>
            <a:lvl1pPr>
              <a:lnSpc>
                <a:spcPct val="70000"/>
              </a:lnSpc>
              <a:defRPr sz="6600"/>
            </a:lvl1pPr>
          </a:lstStyle>
          <a:p>
            <a:r>
              <a:rPr lang="nl-NL" dirty="0"/>
              <a:t>Click </a:t>
            </a:r>
            <a:r>
              <a:rPr lang="nl-NL" dirty="0" err="1"/>
              <a:t>to</a:t>
            </a:r>
            <a:r>
              <a:rPr lang="nl-NL" dirty="0"/>
              <a:t> </a:t>
            </a:r>
            <a:r>
              <a:rPr lang="nl-NL" dirty="0" err="1"/>
              <a:t>edit</a:t>
            </a:r>
            <a:r>
              <a:rPr lang="nl-NL" dirty="0"/>
              <a:t> </a:t>
            </a:r>
            <a:r>
              <a:rPr lang="nl-NL" dirty="0" err="1"/>
              <a:t>title</a:t>
            </a:r>
            <a:endParaRPr lang="nl-NL" dirty="0"/>
          </a:p>
        </p:txBody>
      </p:sp>
      <p:sp>
        <p:nvSpPr>
          <p:cNvPr id="3" name="Text Placeholder 2">
            <a:extLst>
              <a:ext uri="{FF2B5EF4-FFF2-40B4-BE49-F238E27FC236}">
                <a16:creationId xmlns:a16="http://schemas.microsoft.com/office/drawing/2014/main" id="{DB660063-D181-428E-A7D8-64A8C79A3AFA}"/>
              </a:ext>
            </a:extLst>
          </p:cNvPr>
          <p:cNvSpPr>
            <a:spLocks noGrp="1"/>
          </p:cNvSpPr>
          <p:nvPr>
            <p:ph type="body" idx="1" hasCustomPrompt="1"/>
          </p:nvPr>
        </p:nvSpPr>
        <p:spPr>
          <a:xfrm>
            <a:off x="634999" y="3858011"/>
            <a:ext cx="6238875" cy="537070"/>
          </a:xfrm>
        </p:spPr>
        <p:txBody>
          <a:bodyPr>
            <a:noAutofit/>
          </a:bodyPr>
          <a:lstStyle>
            <a:lvl1pPr marL="0" indent="0">
              <a:lnSpc>
                <a:spcPct val="83000"/>
              </a:lnSpc>
              <a:buNone/>
              <a:defRPr sz="3600" b="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Click </a:t>
            </a:r>
            <a:r>
              <a:rPr lang="nl-NL" dirty="0" err="1"/>
              <a:t>to</a:t>
            </a:r>
            <a:r>
              <a:rPr lang="nl-NL" dirty="0"/>
              <a:t> </a:t>
            </a:r>
            <a:r>
              <a:rPr lang="nl-NL" dirty="0" err="1"/>
              <a:t>edit</a:t>
            </a:r>
            <a:r>
              <a:rPr lang="nl-NL" dirty="0"/>
              <a:t> </a:t>
            </a:r>
            <a:r>
              <a:rPr lang="nl-NL" dirty="0" err="1"/>
              <a:t>subtitle</a:t>
            </a:r>
            <a:endParaRPr lang="nl-NL" dirty="0"/>
          </a:p>
        </p:txBody>
      </p:sp>
      <p:sp>
        <p:nvSpPr>
          <p:cNvPr id="7" name="Date Placeholder 6">
            <a:extLst>
              <a:ext uri="{FF2B5EF4-FFF2-40B4-BE49-F238E27FC236}">
                <a16:creationId xmlns:a16="http://schemas.microsoft.com/office/drawing/2014/main" id="{D6A9E304-46B5-4483-821C-2A7B5D120602}"/>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18C3D4AE-310B-4FB4-82EB-2F9251755792}" type="datetime1">
              <a:rPr lang="nl-NL" smtClean="0"/>
              <a:t>17-4-2023</a:t>
            </a:fld>
            <a:endParaRPr lang="nl-NL" dirty="0"/>
          </a:p>
        </p:txBody>
      </p:sp>
      <p:sp>
        <p:nvSpPr>
          <p:cNvPr id="8" name="Footer Placeholder 7">
            <a:extLst>
              <a:ext uri="{FF2B5EF4-FFF2-40B4-BE49-F238E27FC236}">
                <a16:creationId xmlns:a16="http://schemas.microsoft.com/office/drawing/2014/main" id="{7EE52F9B-7373-49D3-BFD0-76CC573858AD}"/>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9" name="Slide Number Placeholder 8">
            <a:extLst>
              <a:ext uri="{FF2B5EF4-FFF2-40B4-BE49-F238E27FC236}">
                <a16:creationId xmlns:a16="http://schemas.microsoft.com/office/drawing/2014/main" id="{62C016EC-DC54-4C4A-966C-68352C22C0D8}"/>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pic>
        <p:nvPicPr>
          <p:cNvPr id="12" name="Graphic 11">
            <a:extLst>
              <a:ext uri="{FF2B5EF4-FFF2-40B4-BE49-F238E27FC236}">
                <a16:creationId xmlns:a16="http://schemas.microsoft.com/office/drawing/2014/main" id="{19E344FE-D4D1-4E58-8D2F-88C124EC5EBA}"/>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9834087" y="6027819"/>
            <a:ext cx="2273280" cy="720000"/>
          </a:xfrm>
          <a:prstGeom prst="rect">
            <a:avLst/>
          </a:prstGeom>
        </p:spPr>
      </p:pic>
    </p:spTree>
    <p:extLst>
      <p:ext uri="{BB962C8B-B14F-4D97-AF65-F5344CB8AC3E}">
        <p14:creationId xmlns:p14="http://schemas.microsoft.com/office/powerpoint/2010/main" val="2249564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Divider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CC05F50-79F7-4821-BC31-440B8225D212}"/>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2" y="0"/>
            <a:ext cx="12192002" cy="6858000"/>
          </a:xfrm>
          <a:prstGeom prst="rect">
            <a:avLst/>
          </a:prstGeom>
        </p:spPr>
      </p:pic>
      <p:sp>
        <p:nvSpPr>
          <p:cNvPr id="2" name="Title 1">
            <a:extLst>
              <a:ext uri="{FF2B5EF4-FFF2-40B4-BE49-F238E27FC236}">
                <a16:creationId xmlns:a16="http://schemas.microsoft.com/office/drawing/2014/main" id="{E045AC1E-EF59-4517-B810-DC83DB04ACA3}"/>
              </a:ext>
            </a:extLst>
          </p:cNvPr>
          <p:cNvSpPr>
            <a:spLocks noGrp="1"/>
          </p:cNvSpPr>
          <p:nvPr>
            <p:ph type="title" hasCustomPrompt="1"/>
          </p:nvPr>
        </p:nvSpPr>
        <p:spPr>
          <a:xfrm>
            <a:off x="634999" y="2921000"/>
            <a:ext cx="6238875" cy="894476"/>
          </a:xfrm>
        </p:spPr>
        <p:txBody>
          <a:bodyPr anchor="b" anchorCtr="0">
            <a:noAutofit/>
          </a:bodyPr>
          <a:lstStyle>
            <a:lvl1pPr>
              <a:lnSpc>
                <a:spcPct val="70000"/>
              </a:lnSpc>
              <a:defRPr sz="6600"/>
            </a:lvl1pPr>
          </a:lstStyle>
          <a:p>
            <a:r>
              <a:rPr lang="nl-NL" dirty="0"/>
              <a:t>Click </a:t>
            </a:r>
            <a:r>
              <a:rPr lang="nl-NL" dirty="0" err="1"/>
              <a:t>to</a:t>
            </a:r>
            <a:r>
              <a:rPr lang="nl-NL" dirty="0"/>
              <a:t> </a:t>
            </a:r>
            <a:r>
              <a:rPr lang="nl-NL" dirty="0" err="1"/>
              <a:t>edit</a:t>
            </a:r>
            <a:r>
              <a:rPr lang="nl-NL" dirty="0"/>
              <a:t> </a:t>
            </a:r>
            <a:r>
              <a:rPr lang="nl-NL" dirty="0" err="1"/>
              <a:t>title</a:t>
            </a:r>
            <a:endParaRPr lang="nl-NL" dirty="0"/>
          </a:p>
        </p:txBody>
      </p:sp>
      <p:sp>
        <p:nvSpPr>
          <p:cNvPr id="3" name="Text Placeholder 2">
            <a:extLst>
              <a:ext uri="{FF2B5EF4-FFF2-40B4-BE49-F238E27FC236}">
                <a16:creationId xmlns:a16="http://schemas.microsoft.com/office/drawing/2014/main" id="{DB660063-D181-428E-A7D8-64A8C79A3AFA}"/>
              </a:ext>
            </a:extLst>
          </p:cNvPr>
          <p:cNvSpPr>
            <a:spLocks noGrp="1"/>
          </p:cNvSpPr>
          <p:nvPr>
            <p:ph type="body" idx="1" hasCustomPrompt="1"/>
          </p:nvPr>
        </p:nvSpPr>
        <p:spPr>
          <a:xfrm>
            <a:off x="634999" y="3858011"/>
            <a:ext cx="6238875" cy="537070"/>
          </a:xfrm>
        </p:spPr>
        <p:txBody>
          <a:bodyPr>
            <a:noAutofit/>
          </a:bodyPr>
          <a:lstStyle>
            <a:lvl1pPr marL="0" indent="0">
              <a:lnSpc>
                <a:spcPct val="83000"/>
              </a:lnSpc>
              <a:buNone/>
              <a:defRPr sz="3600" b="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Click </a:t>
            </a:r>
            <a:r>
              <a:rPr lang="nl-NL" dirty="0" err="1"/>
              <a:t>to</a:t>
            </a:r>
            <a:r>
              <a:rPr lang="nl-NL" dirty="0"/>
              <a:t> </a:t>
            </a:r>
            <a:r>
              <a:rPr lang="nl-NL" dirty="0" err="1"/>
              <a:t>edit</a:t>
            </a:r>
            <a:r>
              <a:rPr lang="nl-NL" dirty="0"/>
              <a:t> </a:t>
            </a:r>
            <a:r>
              <a:rPr lang="nl-NL" dirty="0" err="1"/>
              <a:t>subtitle</a:t>
            </a:r>
            <a:endParaRPr lang="nl-NL" dirty="0"/>
          </a:p>
        </p:txBody>
      </p:sp>
      <p:sp>
        <p:nvSpPr>
          <p:cNvPr id="7" name="Date Placeholder 6">
            <a:extLst>
              <a:ext uri="{FF2B5EF4-FFF2-40B4-BE49-F238E27FC236}">
                <a16:creationId xmlns:a16="http://schemas.microsoft.com/office/drawing/2014/main" id="{D6A9E304-46B5-4483-821C-2A7B5D120602}"/>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4DCC370D-8CBA-4600-9E49-DD92639185B2}" type="datetime1">
              <a:rPr lang="nl-NL" smtClean="0"/>
              <a:t>17-4-2023</a:t>
            </a:fld>
            <a:endParaRPr lang="nl-NL" dirty="0"/>
          </a:p>
        </p:txBody>
      </p:sp>
      <p:sp>
        <p:nvSpPr>
          <p:cNvPr id="8" name="Footer Placeholder 7">
            <a:extLst>
              <a:ext uri="{FF2B5EF4-FFF2-40B4-BE49-F238E27FC236}">
                <a16:creationId xmlns:a16="http://schemas.microsoft.com/office/drawing/2014/main" id="{7EE52F9B-7373-49D3-BFD0-76CC573858AD}"/>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9" name="Slide Number Placeholder 8">
            <a:extLst>
              <a:ext uri="{FF2B5EF4-FFF2-40B4-BE49-F238E27FC236}">
                <a16:creationId xmlns:a16="http://schemas.microsoft.com/office/drawing/2014/main" id="{62C016EC-DC54-4C4A-966C-68352C22C0D8}"/>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pic>
        <p:nvPicPr>
          <p:cNvPr id="12" name="Graphic 11">
            <a:extLst>
              <a:ext uri="{FF2B5EF4-FFF2-40B4-BE49-F238E27FC236}">
                <a16:creationId xmlns:a16="http://schemas.microsoft.com/office/drawing/2014/main" id="{07832B11-4D1F-4AD1-98B5-0B88B8DD9CFB}"/>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9834087" y="6027819"/>
            <a:ext cx="2273280" cy="720000"/>
          </a:xfrm>
          <a:prstGeom prst="rect">
            <a:avLst/>
          </a:prstGeom>
        </p:spPr>
      </p:pic>
    </p:spTree>
    <p:extLst>
      <p:ext uri="{BB962C8B-B14F-4D97-AF65-F5344CB8AC3E}">
        <p14:creationId xmlns:p14="http://schemas.microsoft.com/office/powerpoint/2010/main" val="1952623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Divider 4">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BE8A4BB-3891-4094-809E-C16154F2DA0C}"/>
              </a:ext>
              <a:ext uri="{C183D7F6-B498-43B3-948B-1728B52AA6E4}">
                <adec:decorative xmlns:adec="http://schemas.microsoft.com/office/drawing/2017/decorative" val="1"/>
              </a:ext>
            </a:extLst>
          </p:cNvPr>
          <p:cNvPicPr>
            <a:picLocks noChangeAspect="1"/>
          </p:cNvPicPr>
          <p:nvPr userDrawn="1"/>
        </p:nvPicPr>
        <p:blipFill>
          <a:blip r:embed="rId2">
            <a:clrChange>
              <a:clrFrom>
                <a:srgbClr val="FFFFFF"/>
              </a:clrFrom>
              <a:clrTo>
                <a:srgbClr val="FFFFFF">
                  <a:alpha val="0"/>
                </a:srgbClr>
              </a:clrTo>
            </a:clrChange>
          </a:blip>
          <a:srcRect/>
          <a:stretch/>
        </p:blipFill>
        <p:spPr>
          <a:xfrm>
            <a:off x="3115" y="-1"/>
            <a:ext cx="12192002" cy="6858000"/>
          </a:xfrm>
          <a:prstGeom prst="rect">
            <a:avLst/>
          </a:prstGeom>
        </p:spPr>
      </p:pic>
      <p:sp>
        <p:nvSpPr>
          <p:cNvPr id="2" name="Title 1">
            <a:extLst>
              <a:ext uri="{FF2B5EF4-FFF2-40B4-BE49-F238E27FC236}">
                <a16:creationId xmlns:a16="http://schemas.microsoft.com/office/drawing/2014/main" id="{E045AC1E-EF59-4517-B810-DC83DB04ACA3}"/>
              </a:ext>
            </a:extLst>
          </p:cNvPr>
          <p:cNvSpPr>
            <a:spLocks noGrp="1"/>
          </p:cNvSpPr>
          <p:nvPr>
            <p:ph type="title" hasCustomPrompt="1"/>
          </p:nvPr>
        </p:nvSpPr>
        <p:spPr>
          <a:xfrm>
            <a:off x="634999" y="2921000"/>
            <a:ext cx="6238875" cy="894476"/>
          </a:xfrm>
        </p:spPr>
        <p:txBody>
          <a:bodyPr anchor="b" anchorCtr="0">
            <a:noAutofit/>
          </a:bodyPr>
          <a:lstStyle>
            <a:lvl1pPr>
              <a:lnSpc>
                <a:spcPct val="70000"/>
              </a:lnSpc>
              <a:defRPr sz="6600"/>
            </a:lvl1pPr>
          </a:lstStyle>
          <a:p>
            <a:r>
              <a:rPr lang="nl-NL" dirty="0"/>
              <a:t>Click </a:t>
            </a:r>
            <a:r>
              <a:rPr lang="nl-NL" dirty="0" err="1"/>
              <a:t>to</a:t>
            </a:r>
            <a:r>
              <a:rPr lang="nl-NL" dirty="0"/>
              <a:t> </a:t>
            </a:r>
            <a:r>
              <a:rPr lang="nl-NL" dirty="0" err="1"/>
              <a:t>edit</a:t>
            </a:r>
            <a:r>
              <a:rPr lang="nl-NL" dirty="0"/>
              <a:t> </a:t>
            </a:r>
            <a:r>
              <a:rPr lang="nl-NL" dirty="0" err="1"/>
              <a:t>title</a:t>
            </a:r>
            <a:endParaRPr lang="nl-NL" dirty="0"/>
          </a:p>
        </p:txBody>
      </p:sp>
      <p:sp>
        <p:nvSpPr>
          <p:cNvPr id="3" name="Text Placeholder 2">
            <a:extLst>
              <a:ext uri="{FF2B5EF4-FFF2-40B4-BE49-F238E27FC236}">
                <a16:creationId xmlns:a16="http://schemas.microsoft.com/office/drawing/2014/main" id="{DB660063-D181-428E-A7D8-64A8C79A3AFA}"/>
              </a:ext>
            </a:extLst>
          </p:cNvPr>
          <p:cNvSpPr>
            <a:spLocks noGrp="1"/>
          </p:cNvSpPr>
          <p:nvPr>
            <p:ph type="body" idx="1" hasCustomPrompt="1"/>
          </p:nvPr>
        </p:nvSpPr>
        <p:spPr>
          <a:xfrm>
            <a:off x="634999" y="3858011"/>
            <a:ext cx="6238875" cy="537070"/>
          </a:xfrm>
        </p:spPr>
        <p:txBody>
          <a:bodyPr>
            <a:noAutofit/>
          </a:bodyPr>
          <a:lstStyle>
            <a:lvl1pPr marL="0" indent="0">
              <a:lnSpc>
                <a:spcPct val="83000"/>
              </a:lnSpc>
              <a:buNone/>
              <a:defRPr sz="3600" b="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Click </a:t>
            </a:r>
            <a:r>
              <a:rPr lang="nl-NL" dirty="0" err="1"/>
              <a:t>to</a:t>
            </a:r>
            <a:r>
              <a:rPr lang="nl-NL" dirty="0"/>
              <a:t> </a:t>
            </a:r>
            <a:r>
              <a:rPr lang="nl-NL" dirty="0" err="1"/>
              <a:t>edit</a:t>
            </a:r>
            <a:r>
              <a:rPr lang="nl-NL" dirty="0"/>
              <a:t> </a:t>
            </a:r>
            <a:r>
              <a:rPr lang="nl-NL" dirty="0" err="1"/>
              <a:t>subtitle</a:t>
            </a:r>
            <a:endParaRPr lang="nl-NL" dirty="0"/>
          </a:p>
        </p:txBody>
      </p:sp>
      <p:sp>
        <p:nvSpPr>
          <p:cNvPr id="7" name="Date Placeholder 6">
            <a:extLst>
              <a:ext uri="{FF2B5EF4-FFF2-40B4-BE49-F238E27FC236}">
                <a16:creationId xmlns:a16="http://schemas.microsoft.com/office/drawing/2014/main" id="{D6A9E304-46B5-4483-821C-2A7B5D120602}"/>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47467622-314B-4592-B2A9-C54ABF47CDF1}" type="datetime1">
              <a:rPr lang="nl-NL" smtClean="0"/>
              <a:t>17-4-2023</a:t>
            </a:fld>
            <a:endParaRPr lang="nl-NL" dirty="0"/>
          </a:p>
        </p:txBody>
      </p:sp>
      <p:sp>
        <p:nvSpPr>
          <p:cNvPr id="8" name="Footer Placeholder 7">
            <a:extLst>
              <a:ext uri="{FF2B5EF4-FFF2-40B4-BE49-F238E27FC236}">
                <a16:creationId xmlns:a16="http://schemas.microsoft.com/office/drawing/2014/main" id="{7EE52F9B-7373-49D3-BFD0-76CC573858AD}"/>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9" name="Slide Number Placeholder 8">
            <a:extLst>
              <a:ext uri="{FF2B5EF4-FFF2-40B4-BE49-F238E27FC236}">
                <a16:creationId xmlns:a16="http://schemas.microsoft.com/office/drawing/2014/main" id="{62C016EC-DC54-4C4A-966C-68352C22C0D8}"/>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pic>
        <p:nvPicPr>
          <p:cNvPr id="11" name="Graphic 10">
            <a:extLst>
              <a:ext uri="{FF2B5EF4-FFF2-40B4-BE49-F238E27FC236}">
                <a16:creationId xmlns:a16="http://schemas.microsoft.com/office/drawing/2014/main" id="{4362EFB3-E079-47DC-BF53-3EFFB982D71C}"/>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9834087" y="6027819"/>
            <a:ext cx="2273280" cy="720000"/>
          </a:xfrm>
          <a:prstGeom prst="rect">
            <a:avLst/>
          </a:prstGeom>
        </p:spPr>
      </p:pic>
    </p:spTree>
    <p:extLst>
      <p:ext uri="{BB962C8B-B14F-4D97-AF65-F5344CB8AC3E}">
        <p14:creationId xmlns:p14="http://schemas.microsoft.com/office/powerpoint/2010/main" val="4091094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4">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99DD682-9E3A-4EB6-92D7-92CD6EEE09E4}"/>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0" cy="6858000"/>
          </a:xfrm>
          <a:prstGeom prst="rect">
            <a:avLst/>
          </a:prstGeom>
        </p:spPr>
      </p:pic>
      <p:pic>
        <p:nvPicPr>
          <p:cNvPr id="11" name="KPN payoff">
            <a:extLst>
              <a:ext uri="{FF2B5EF4-FFF2-40B4-BE49-F238E27FC236}">
                <a16:creationId xmlns:a16="http://schemas.microsoft.com/office/drawing/2014/main" id="{7A543707-8810-4289-8F3D-8779C7ED2BFE}"/>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44591" y="6044417"/>
            <a:ext cx="3700523" cy="248400"/>
          </a:xfrm>
          <a:prstGeom prst="rect">
            <a:avLst/>
          </a:prstGeom>
        </p:spPr>
      </p:pic>
      <p:sp>
        <p:nvSpPr>
          <p:cNvPr id="2" name="Title 1">
            <a:extLst>
              <a:ext uri="{FF2B5EF4-FFF2-40B4-BE49-F238E27FC236}">
                <a16:creationId xmlns:a16="http://schemas.microsoft.com/office/drawing/2014/main" id="{E8A411EB-785C-44FF-A81A-D4CFCE7AACC4}"/>
              </a:ext>
            </a:extLst>
          </p:cNvPr>
          <p:cNvSpPr>
            <a:spLocks noGrp="1"/>
          </p:cNvSpPr>
          <p:nvPr>
            <p:ph type="ctrTitle"/>
          </p:nvPr>
        </p:nvSpPr>
        <p:spPr>
          <a:xfrm>
            <a:off x="635000" y="615600"/>
            <a:ext cx="8744974" cy="2520000"/>
          </a:xfrm>
        </p:spPr>
        <p:txBody>
          <a:bodyPr anchor="b" anchorCtr="0"/>
          <a:lstStyle>
            <a:lvl1pPr algn="l">
              <a:lnSpc>
                <a:spcPct val="83000"/>
              </a:lnSpc>
              <a:defRPr sz="6600"/>
            </a:lvl1pPr>
          </a:lstStyle>
          <a:p>
            <a:r>
              <a:rPr lang="nl-NL"/>
              <a:t>Klik om stijl te bewerken</a:t>
            </a:r>
            <a:endParaRPr lang="nl-NL" dirty="0"/>
          </a:p>
        </p:txBody>
      </p:sp>
      <p:sp>
        <p:nvSpPr>
          <p:cNvPr id="3" name="Subtitle 2">
            <a:extLst>
              <a:ext uri="{FF2B5EF4-FFF2-40B4-BE49-F238E27FC236}">
                <a16:creationId xmlns:a16="http://schemas.microsoft.com/office/drawing/2014/main" id="{93F40DFA-97F7-480C-A022-E848734DC659}"/>
              </a:ext>
            </a:extLst>
          </p:cNvPr>
          <p:cNvSpPr>
            <a:spLocks noGrp="1"/>
          </p:cNvSpPr>
          <p:nvPr>
            <p:ph type="subTitle" idx="1"/>
          </p:nvPr>
        </p:nvSpPr>
        <p:spPr>
          <a:xfrm>
            <a:off x="635000" y="3873600"/>
            <a:ext cx="8744974" cy="1551600"/>
          </a:xfrm>
        </p:spPr>
        <p:txBody>
          <a:bodyPr anchor="b" anchorCtr="0"/>
          <a:lstStyle>
            <a:lvl1pPr marL="0" indent="0" algn="l">
              <a:lnSpc>
                <a:spcPct val="83000"/>
              </a:lnSpc>
              <a:buNone/>
              <a:defRPr sz="2600" b="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nl-NL" dirty="0"/>
          </a:p>
        </p:txBody>
      </p:sp>
      <p:sp>
        <p:nvSpPr>
          <p:cNvPr id="7" name="Date Placeholder 6">
            <a:extLst>
              <a:ext uri="{FF2B5EF4-FFF2-40B4-BE49-F238E27FC236}">
                <a16:creationId xmlns:a16="http://schemas.microsoft.com/office/drawing/2014/main" id="{CC541A2D-FCDE-4650-83CB-910DBB97853C}"/>
              </a:ext>
              <a:ext uri="{C183D7F6-B498-43B3-948B-1728B52AA6E4}">
                <adec:decorative xmlns:adec="http://schemas.microsoft.com/office/drawing/2017/decorative" val="1"/>
              </a:ext>
            </a:extLst>
          </p:cNvPr>
          <p:cNvSpPr>
            <a:spLocks noGrp="1"/>
          </p:cNvSpPr>
          <p:nvPr>
            <p:ph type="dt" sz="half" idx="10"/>
          </p:nvPr>
        </p:nvSpPr>
        <p:spPr>
          <a:xfrm>
            <a:off x="1016356" y="-245298"/>
            <a:ext cx="558444" cy="80535"/>
          </a:xfrm>
        </p:spPr>
        <p:txBody>
          <a:bodyPr>
            <a:noAutofit/>
          </a:bodyPr>
          <a:lstStyle>
            <a:lvl1pPr>
              <a:defRPr sz="600">
                <a:solidFill>
                  <a:schemeClr val="tx1">
                    <a:alpha val="0"/>
                  </a:schemeClr>
                </a:solidFill>
              </a:defRPr>
            </a:lvl1pPr>
          </a:lstStyle>
          <a:p>
            <a:fld id="{E7C6D779-AD06-4591-9D7A-D892B6A0AA43}" type="datetime1">
              <a:rPr lang="nl-NL" smtClean="0"/>
              <a:t>17-4-2023</a:t>
            </a:fld>
            <a:endParaRPr lang="nl-NL" dirty="0"/>
          </a:p>
        </p:txBody>
      </p:sp>
      <p:sp>
        <p:nvSpPr>
          <p:cNvPr id="8" name="Footer Placeholder 7">
            <a:extLst>
              <a:ext uri="{FF2B5EF4-FFF2-40B4-BE49-F238E27FC236}">
                <a16:creationId xmlns:a16="http://schemas.microsoft.com/office/drawing/2014/main" id="{D4D4E41D-B515-4755-A5D2-ADC8AEDE515A}"/>
              </a:ext>
              <a:ext uri="{C183D7F6-B498-43B3-948B-1728B52AA6E4}">
                <adec:decorative xmlns:adec="http://schemas.microsoft.com/office/drawing/2017/decorative" val="1"/>
              </a:ext>
            </a:extLst>
          </p:cNvPr>
          <p:cNvSpPr>
            <a:spLocks noGrp="1"/>
          </p:cNvSpPr>
          <p:nvPr>
            <p:ph type="ftr" sz="quarter" idx="11"/>
          </p:nvPr>
        </p:nvSpPr>
        <p:spPr>
          <a:xfrm>
            <a:off x="1016356" y="-337202"/>
            <a:ext cx="2425344" cy="80535"/>
          </a:xfrm>
        </p:spPr>
        <p:txBody>
          <a:bodyPr>
            <a:noAutofit/>
          </a:bodyPr>
          <a:lstStyle>
            <a:lvl1pPr>
              <a:defRPr sz="600">
                <a:solidFill>
                  <a:schemeClr val="tx1">
                    <a:alpha val="0"/>
                  </a:schemeClr>
                </a:solidFill>
              </a:defRPr>
            </a:lvl1pPr>
          </a:lstStyle>
          <a:p>
            <a:r>
              <a:rPr lang="nl-NL">
                <a:solidFill>
                  <a:schemeClr val="tx1">
                    <a:alpha val="0"/>
                  </a:schemeClr>
                </a:solidFill>
              </a:rPr>
              <a:t>KPN presentatie titel</a:t>
            </a:r>
            <a:endParaRPr lang="nl-NL" dirty="0">
              <a:solidFill>
                <a:schemeClr val="tx1">
                  <a:alpha val="0"/>
                </a:schemeClr>
              </a:solidFill>
            </a:endParaRPr>
          </a:p>
        </p:txBody>
      </p:sp>
      <p:sp>
        <p:nvSpPr>
          <p:cNvPr id="9" name="Slide Number Placeholder 8">
            <a:extLst>
              <a:ext uri="{FF2B5EF4-FFF2-40B4-BE49-F238E27FC236}">
                <a16:creationId xmlns:a16="http://schemas.microsoft.com/office/drawing/2014/main" id="{100FA1CD-81E7-4644-8CA0-60B5B501DF9A}"/>
              </a:ext>
              <a:ext uri="{C183D7F6-B498-43B3-948B-1728B52AA6E4}">
                <adec:decorative xmlns:adec="http://schemas.microsoft.com/office/drawing/2017/decorative" val="1"/>
              </a:ext>
            </a:extLst>
          </p:cNvPr>
          <p:cNvSpPr>
            <a:spLocks noGrp="1"/>
          </p:cNvSpPr>
          <p:nvPr>
            <p:ph type="sldNum" sz="quarter" idx="12"/>
          </p:nvPr>
        </p:nvSpPr>
        <p:spPr>
          <a:xfrm>
            <a:off x="635000" y="-337202"/>
            <a:ext cx="360000" cy="80535"/>
          </a:xfrm>
        </p:spPr>
        <p:txBody>
          <a:bodyPr>
            <a:noAutofit/>
          </a:bodyPr>
          <a:lstStyle>
            <a:lvl1pPr>
              <a:defRPr sz="600">
                <a:solidFill>
                  <a:schemeClr val="tx1">
                    <a:alpha val="0"/>
                  </a:schemeClr>
                </a:solidFill>
              </a:defRPr>
            </a:lvl1pPr>
          </a:lstStyle>
          <a:p>
            <a:fld id="{A978B2FF-0EC6-496A-9F3F-A37EF0BEACA5}" type="slidenum">
              <a:rPr lang="nl-NL" smtClean="0"/>
              <a:pPr/>
              <a:t>‹nr.›</a:t>
            </a:fld>
            <a:endParaRPr lang="nl-NL" dirty="0"/>
          </a:p>
        </p:txBody>
      </p:sp>
      <p:pic>
        <p:nvPicPr>
          <p:cNvPr id="13" name="Graphic 12">
            <a:extLst>
              <a:ext uri="{FF2B5EF4-FFF2-40B4-BE49-F238E27FC236}">
                <a16:creationId xmlns:a16="http://schemas.microsoft.com/office/drawing/2014/main" id="{268A1D88-FA30-46DD-8528-81B1D1BCF83D}"/>
              </a:ext>
            </a:extLst>
          </p:cNvPr>
          <p:cNvPicPr>
            <a:picLocks noChangeAspect="1"/>
          </p:cNvPicPr>
          <p:nvPr userDrawn="1"/>
        </p:nvPicPr>
        <p:blipFill>
          <a:blip r:embed="rId5">
            <a:extLst>
              <a:ext uri="{96DAC541-7B7A-43D3-8B79-37D633B846F1}">
                <asvg:svgBlip xmlns:asvg="http://schemas.microsoft.com/office/drawing/2016/SVG/main" r:embed="rId6"/>
              </a:ext>
            </a:extLst>
          </a:blip>
          <a:srcRect/>
          <a:stretch/>
        </p:blipFill>
        <p:spPr>
          <a:xfrm>
            <a:off x="9064849" y="5673617"/>
            <a:ext cx="3125760" cy="990000"/>
          </a:xfrm>
          <a:prstGeom prst="rect">
            <a:avLst/>
          </a:prstGeom>
        </p:spPr>
      </p:pic>
    </p:spTree>
    <p:extLst>
      <p:ext uri="{BB962C8B-B14F-4D97-AF65-F5344CB8AC3E}">
        <p14:creationId xmlns:p14="http://schemas.microsoft.com/office/powerpoint/2010/main" val="31586399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5 full image">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a:extLst>
              <a:ext uri="{FF2B5EF4-FFF2-40B4-BE49-F238E27FC236}">
                <a16:creationId xmlns:a16="http://schemas.microsoft.com/office/drawing/2014/main" id="{4430ACE5-F1CF-4F67-88AE-82ABA0A52C12}"/>
              </a:ext>
              <a:ext uri="{C183D7F6-B498-43B3-948B-1728B52AA6E4}">
                <adec:decorative xmlns:adec="http://schemas.microsoft.com/office/drawing/2017/decorative" val="1"/>
              </a:ext>
            </a:extLst>
          </p:cNvPr>
          <p:cNvSpPr>
            <a:spLocks noGrp="1"/>
          </p:cNvSpPr>
          <p:nvPr>
            <p:ph type="pic" sz="quarter" idx="13"/>
          </p:nvPr>
        </p:nvSpPr>
        <p:spPr>
          <a:xfrm>
            <a:off x="0" y="0"/>
            <a:ext cx="12191999" cy="6858000"/>
          </a:xfrm>
          <a:prstGeom prst="rect">
            <a:avLst/>
          </a:prstGeom>
          <a:solidFill>
            <a:srgbClr val="1E1E1E"/>
          </a:solidFill>
        </p:spPr>
        <p:txBody>
          <a:bodyPr wrap="square" lIns="4284000" tIns="2844000" rIns="612000">
            <a:noAutofit/>
          </a:bodyPr>
          <a:lstStyle>
            <a:lvl1pPr algn="r">
              <a:defRPr sz="2400" b="0">
                <a:solidFill>
                  <a:schemeClr val="bg1"/>
                </a:solidFill>
                <a:latin typeface="+mn-lt"/>
              </a:defRPr>
            </a:lvl1pPr>
          </a:lstStyle>
          <a:p>
            <a:r>
              <a:rPr lang="nl-NL"/>
              <a:t>Klik op het pictogram als u een afbeelding wilt toevoegen</a:t>
            </a:r>
            <a:endParaRPr lang="nl-NL" dirty="0"/>
          </a:p>
        </p:txBody>
      </p:sp>
      <p:sp>
        <p:nvSpPr>
          <p:cNvPr id="2" name="Title 1">
            <a:extLst>
              <a:ext uri="{FF2B5EF4-FFF2-40B4-BE49-F238E27FC236}">
                <a16:creationId xmlns:a16="http://schemas.microsoft.com/office/drawing/2014/main" id="{E045AC1E-EF59-4517-B810-DC83DB04ACA3}"/>
              </a:ext>
            </a:extLst>
          </p:cNvPr>
          <p:cNvSpPr>
            <a:spLocks noGrp="1"/>
          </p:cNvSpPr>
          <p:nvPr>
            <p:ph type="title" hasCustomPrompt="1"/>
          </p:nvPr>
        </p:nvSpPr>
        <p:spPr>
          <a:xfrm>
            <a:off x="634999" y="2921000"/>
            <a:ext cx="6238875" cy="894476"/>
          </a:xfrm>
        </p:spPr>
        <p:txBody>
          <a:bodyPr anchor="b" anchorCtr="0">
            <a:noAutofit/>
          </a:bodyPr>
          <a:lstStyle>
            <a:lvl1pPr>
              <a:lnSpc>
                <a:spcPct val="70000"/>
              </a:lnSpc>
              <a:defRPr sz="6600">
                <a:solidFill>
                  <a:schemeClr val="bg1"/>
                </a:solidFill>
              </a:defRPr>
            </a:lvl1pPr>
          </a:lstStyle>
          <a:p>
            <a:r>
              <a:rPr lang="nl-NL" dirty="0"/>
              <a:t>Click </a:t>
            </a:r>
            <a:r>
              <a:rPr lang="nl-NL" dirty="0" err="1"/>
              <a:t>to</a:t>
            </a:r>
            <a:r>
              <a:rPr lang="nl-NL" dirty="0"/>
              <a:t> </a:t>
            </a:r>
            <a:r>
              <a:rPr lang="nl-NL" dirty="0" err="1"/>
              <a:t>edit</a:t>
            </a:r>
            <a:r>
              <a:rPr lang="nl-NL" dirty="0"/>
              <a:t> </a:t>
            </a:r>
            <a:r>
              <a:rPr lang="nl-NL" dirty="0" err="1"/>
              <a:t>title</a:t>
            </a:r>
            <a:endParaRPr lang="nl-NL" dirty="0"/>
          </a:p>
        </p:txBody>
      </p:sp>
      <p:sp>
        <p:nvSpPr>
          <p:cNvPr id="3" name="Text Placeholder 2">
            <a:extLst>
              <a:ext uri="{FF2B5EF4-FFF2-40B4-BE49-F238E27FC236}">
                <a16:creationId xmlns:a16="http://schemas.microsoft.com/office/drawing/2014/main" id="{DB660063-D181-428E-A7D8-64A8C79A3AFA}"/>
              </a:ext>
            </a:extLst>
          </p:cNvPr>
          <p:cNvSpPr>
            <a:spLocks noGrp="1"/>
          </p:cNvSpPr>
          <p:nvPr>
            <p:ph type="body" idx="1" hasCustomPrompt="1"/>
          </p:nvPr>
        </p:nvSpPr>
        <p:spPr>
          <a:xfrm>
            <a:off x="634999" y="3858011"/>
            <a:ext cx="6238875" cy="537070"/>
          </a:xfrm>
        </p:spPr>
        <p:txBody>
          <a:bodyPr>
            <a:noAutofit/>
          </a:bodyPr>
          <a:lstStyle>
            <a:lvl1pPr marL="0" indent="0">
              <a:lnSpc>
                <a:spcPct val="83000"/>
              </a:lnSpc>
              <a:buNone/>
              <a:defRPr sz="3600" b="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Click </a:t>
            </a:r>
            <a:r>
              <a:rPr lang="nl-NL" dirty="0" err="1"/>
              <a:t>to</a:t>
            </a:r>
            <a:r>
              <a:rPr lang="nl-NL" dirty="0"/>
              <a:t> </a:t>
            </a:r>
            <a:r>
              <a:rPr lang="nl-NL" dirty="0" err="1"/>
              <a:t>edit</a:t>
            </a:r>
            <a:r>
              <a:rPr lang="nl-NL" dirty="0"/>
              <a:t> </a:t>
            </a:r>
            <a:r>
              <a:rPr lang="nl-NL" dirty="0" err="1"/>
              <a:t>subtitle</a:t>
            </a:r>
            <a:endParaRPr lang="nl-NL" dirty="0"/>
          </a:p>
        </p:txBody>
      </p:sp>
      <p:sp>
        <p:nvSpPr>
          <p:cNvPr id="7" name="Date Placeholder 6">
            <a:extLst>
              <a:ext uri="{FF2B5EF4-FFF2-40B4-BE49-F238E27FC236}">
                <a16:creationId xmlns:a16="http://schemas.microsoft.com/office/drawing/2014/main" id="{D6A9E304-46B5-4483-821C-2A7B5D120602}"/>
              </a:ext>
              <a:ext uri="{C183D7F6-B498-43B3-948B-1728B52AA6E4}">
                <adec:decorative xmlns:adec="http://schemas.microsoft.com/office/drawing/2017/decorative" val="1"/>
              </a:ext>
            </a:extLst>
          </p:cNvPr>
          <p:cNvSpPr>
            <a:spLocks noGrp="1"/>
          </p:cNvSpPr>
          <p:nvPr>
            <p:ph type="dt" sz="half" idx="10"/>
          </p:nvPr>
        </p:nvSpPr>
        <p:spPr/>
        <p:txBody>
          <a:bodyPr/>
          <a:lstStyle>
            <a:lvl1pPr>
              <a:defRPr>
                <a:solidFill>
                  <a:schemeClr val="bg1"/>
                </a:solidFill>
              </a:defRPr>
            </a:lvl1pPr>
          </a:lstStyle>
          <a:p>
            <a:fld id="{AE31DB1F-CAD9-48A8-9EEE-AAC14B284A6D}" type="datetime1">
              <a:rPr lang="nl-NL" smtClean="0"/>
              <a:t>17-4-2023</a:t>
            </a:fld>
            <a:endParaRPr lang="nl-NL" dirty="0"/>
          </a:p>
        </p:txBody>
      </p:sp>
      <p:sp>
        <p:nvSpPr>
          <p:cNvPr id="8" name="Footer Placeholder 7">
            <a:extLst>
              <a:ext uri="{FF2B5EF4-FFF2-40B4-BE49-F238E27FC236}">
                <a16:creationId xmlns:a16="http://schemas.microsoft.com/office/drawing/2014/main" id="{7EE52F9B-7373-49D3-BFD0-76CC573858AD}"/>
              </a:ext>
              <a:ext uri="{C183D7F6-B498-43B3-948B-1728B52AA6E4}">
                <adec:decorative xmlns:adec="http://schemas.microsoft.com/office/drawing/2017/decorative" val="1"/>
              </a:ext>
            </a:extLst>
          </p:cNvPr>
          <p:cNvSpPr>
            <a:spLocks noGrp="1"/>
          </p:cNvSpPr>
          <p:nvPr>
            <p:ph type="ftr" sz="quarter" idx="11"/>
          </p:nvPr>
        </p:nvSpPr>
        <p:spPr/>
        <p:txBody>
          <a:bodyPr/>
          <a:lstStyle>
            <a:lvl1pPr>
              <a:defRPr>
                <a:solidFill>
                  <a:schemeClr val="bg1"/>
                </a:solidFill>
              </a:defRPr>
            </a:lvl1pPr>
          </a:lstStyle>
          <a:p>
            <a:r>
              <a:rPr lang="nl-NL" dirty="0"/>
              <a:t>KPN presentatie titel</a:t>
            </a:r>
            <a:endParaRPr lang="nl-NL" dirty="0">
              <a:solidFill>
                <a:schemeClr val="bg1"/>
              </a:solidFill>
            </a:endParaRPr>
          </a:p>
        </p:txBody>
      </p:sp>
      <p:sp>
        <p:nvSpPr>
          <p:cNvPr id="9" name="Slide Number Placeholder 8">
            <a:extLst>
              <a:ext uri="{FF2B5EF4-FFF2-40B4-BE49-F238E27FC236}">
                <a16:creationId xmlns:a16="http://schemas.microsoft.com/office/drawing/2014/main" id="{62C016EC-DC54-4C4A-966C-68352C22C0D8}"/>
              </a:ext>
            </a:extLst>
          </p:cNvPr>
          <p:cNvSpPr>
            <a:spLocks noGrp="1"/>
          </p:cNvSpPr>
          <p:nvPr>
            <p:ph type="sldNum" sz="quarter" idx="12"/>
          </p:nvPr>
        </p:nvSpPr>
        <p:spPr/>
        <p:txBody>
          <a:bodyPr/>
          <a:lstStyle>
            <a:lvl1pPr>
              <a:defRPr>
                <a:solidFill>
                  <a:schemeClr val="bg1"/>
                </a:solidFill>
              </a:defRPr>
            </a:lvl1pPr>
          </a:lstStyle>
          <a:p>
            <a:fld id="{A978B2FF-0EC6-496A-9F3F-A37EF0BEACA5}" type="slidenum">
              <a:rPr lang="nl-NL" smtClean="0"/>
              <a:pPr/>
              <a:t>‹nr.›</a:t>
            </a:fld>
            <a:endParaRPr lang="nl-NL" dirty="0"/>
          </a:p>
        </p:txBody>
      </p:sp>
      <p:sp>
        <p:nvSpPr>
          <p:cNvPr id="11" name="KPN logo">
            <a:extLst>
              <a:ext uri="{FF2B5EF4-FFF2-40B4-BE49-F238E27FC236}">
                <a16:creationId xmlns:a16="http://schemas.microsoft.com/office/drawing/2014/main" id="{3112F2AB-40F6-46E2-B383-DA91F49C2C3A}"/>
              </a:ext>
              <a:ext uri="{C183D7F6-B498-43B3-948B-1728B52AA6E4}">
                <adec:decorative xmlns:adec="http://schemas.microsoft.com/office/drawing/2017/decorative" val="1"/>
              </a:ext>
            </a:extLst>
          </p:cNvPr>
          <p:cNvSpPr>
            <a:spLocks noGrp="1"/>
          </p:cNvSpPr>
          <p:nvPr>
            <p:ph type="body" sz="quarter" idx="15" hasCustomPrompt="1"/>
          </p:nvPr>
        </p:nvSpPr>
        <p:spPr>
          <a:xfrm>
            <a:off x="8746799" y="5148000"/>
            <a:ext cx="3445200" cy="1710000"/>
          </a:xfrm>
          <a:blipFill dpi="0" rotWithShape="0">
            <a:blip r:embed="rId2">
              <a:extLst>
                <a:ext uri="{96DAC541-7B7A-43D3-8B79-37D633B846F1}">
                  <asvg:svgBlip xmlns:asvg="http://schemas.microsoft.com/office/drawing/2016/SVG/main" r:embed="rId3"/>
                </a:ext>
              </a:extLst>
            </a:blip>
            <a:srcRect/>
            <a:stretch>
              <a:fillRect/>
            </a:stretch>
          </a:blipFill>
        </p:spPr>
        <p:txBody>
          <a:bodyPr>
            <a:normAutofit/>
          </a:bodyPr>
          <a:lstStyle>
            <a:lvl1pPr>
              <a:defRPr sz="100">
                <a:solidFill>
                  <a:schemeClr val="tx1">
                    <a:alpha val="0"/>
                  </a:schemeClr>
                </a:solidFill>
              </a:defRPr>
            </a:lvl1pPr>
          </a:lstStyle>
          <a:p>
            <a:pPr lvl="0"/>
            <a:r>
              <a:rPr lang="nl-NL"/>
              <a:t>KPN Logo</a:t>
            </a:r>
            <a:endParaRPr lang="nl-NL" dirty="0"/>
          </a:p>
        </p:txBody>
      </p:sp>
    </p:spTree>
    <p:extLst>
      <p:ext uri="{BB962C8B-B14F-4D97-AF65-F5344CB8AC3E}">
        <p14:creationId xmlns:p14="http://schemas.microsoft.com/office/powerpoint/2010/main" val="26861130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6 half image - Dark">
    <p:bg>
      <p:bgPr>
        <a:solidFill>
          <a:schemeClr val="bg1">
            <a:lumMod val="95000"/>
          </a:schemeClr>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B751BE-3B7B-4F16-88CC-8D1663FBA7DD}"/>
              </a:ext>
              <a:ext uri="{C183D7F6-B498-43B3-948B-1728B52AA6E4}">
                <adec:decorative xmlns:adec="http://schemas.microsoft.com/office/drawing/2017/decorative" val="1"/>
              </a:ext>
            </a:extLst>
          </p:cNvPr>
          <p:cNvPicPr>
            <a:picLocks noChangeAspect="1"/>
          </p:cNvPicPr>
          <p:nvPr userDrawn="1"/>
        </p:nvPicPr>
        <p:blipFill>
          <a:blip r:embed="rId2">
            <a:clrChange>
              <a:clrFrom>
                <a:srgbClr val="FFFFFF"/>
              </a:clrFrom>
              <a:clrTo>
                <a:srgbClr val="FFFFFF">
                  <a:alpha val="0"/>
                </a:srgbClr>
              </a:clrTo>
            </a:clrChange>
          </a:blip>
          <a:srcRect/>
          <a:stretch/>
        </p:blipFill>
        <p:spPr>
          <a:xfrm>
            <a:off x="0" y="0"/>
            <a:ext cx="12192000" cy="6858000"/>
          </a:xfrm>
          <a:prstGeom prst="rect">
            <a:avLst/>
          </a:prstGeom>
        </p:spPr>
      </p:pic>
      <p:sp>
        <p:nvSpPr>
          <p:cNvPr id="14" name="Picture Placeholder">
            <a:extLst>
              <a:ext uri="{FF2B5EF4-FFF2-40B4-BE49-F238E27FC236}">
                <a16:creationId xmlns:a16="http://schemas.microsoft.com/office/drawing/2014/main" id="{4430ACE5-F1CF-4F67-88AE-82ABA0A52C12}"/>
              </a:ext>
              <a:ext uri="{C183D7F6-B498-43B3-948B-1728B52AA6E4}">
                <adec:decorative xmlns:adec="http://schemas.microsoft.com/office/drawing/2017/decorative" val="1"/>
              </a:ext>
            </a:extLst>
          </p:cNvPr>
          <p:cNvSpPr>
            <a:spLocks noGrp="1"/>
          </p:cNvSpPr>
          <p:nvPr>
            <p:ph type="pic" sz="quarter" idx="13"/>
          </p:nvPr>
        </p:nvSpPr>
        <p:spPr>
          <a:xfrm>
            <a:off x="3327400" y="0"/>
            <a:ext cx="8864599" cy="6858000"/>
          </a:xfrm>
          <a:custGeom>
            <a:avLst/>
            <a:gdLst>
              <a:gd name="connsiteX0" fmla="*/ 0 w 8864599"/>
              <a:gd name="connsiteY0" fmla="*/ 0 h 6858000"/>
              <a:gd name="connsiteX1" fmla="*/ 8864599 w 8864599"/>
              <a:gd name="connsiteY1" fmla="*/ 0 h 6858000"/>
              <a:gd name="connsiteX2" fmla="*/ 8864599 w 8864599"/>
              <a:gd name="connsiteY2" fmla="*/ 6858000 h 6858000"/>
              <a:gd name="connsiteX3" fmla="*/ 4518660 w 8864599"/>
              <a:gd name="connsiteY3" fmla="*/ 6858000 h 6858000"/>
              <a:gd name="connsiteX4" fmla="*/ 3662681 w 8864599"/>
              <a:gd name="connsiteY4" fmla="*/ 4540885 h 6858000"/>
              <a:gd name="connsiteX5" fmla="*/ 1205230 w 8864599"/>
              <a:gd name="connsiteY5" fmla="*/ 2266950 h 6858000"/>
              <a:gd name="connsiteX6" fmla="*/ 832485 w 8864599"/>
              <a:gd name="connsiteY6" fmla="*/ 1990090 h 6858000"/>
              <a:gd name="connsiteX7" fmla="*/ 378460 w 8864599"/>
              <a:gd name="connsiteY7" fmla="*/ 560705 h 6858000"/>
              <a:gd name="connsiteX8" fmla="*/ 0 w 88645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4599" h="6858000">
                <a:moveTo>
                  <a:pt x="0" y="0"/>
                </a:moveTo>
                <a:lnTo>
                  <a:pt x="8864599" y="0"/>
                </a:lnTo>
                <a:lnTo>
                  <a:pt x="8864599" y="6858000"/>
                </a:lnTo>
                <a:lnTo>
                  <a:pt x="4518660" y="6858000"/>
                </a:lnTo>
                <a:cubicBezTo>
                  <a:pt x="4429760" y="6081395"/>
                  <a:pt x="4147185" y="5280025"/>
                  <a:pt x="3662681" y="4540885"/>
                </a:cubicBezTo>
                <a:cubicBezTo>
                  <a:pt x="3018155" y="3557905"/>
                  <a:pt x="2394585" y="3041015"/>
                  <a:pt x="1205230" y="2266950"/>
                </a:cubicBezTo>
                <a:cubicBezTo>
                  <a:pt x="1082040" y="2186940"/>
                  <a:pt x="957580" y="2092960"/>
                  <a:pt x="832485" y="1990090"/>
                </a:cubicBezTo>
                <a:cubicBezTo>
                  <a:pt x="804545" y="1576705"/>
                  <a:pt x="669290" y="1113155"/>
                  <a:pt x="378460" y="560705"/>
                </a:cubicBezTo>
                <a:cubicBezTo>
                  <a:pt x="271145" y="356235"/>
                  <a:pt x="143510" y="169545"/>
                  <a:pt x="0" y="0"/>
                </a:cubicBezTo>
                <a:close/>
              </a:path>
            </a:pathLst>
          </a:custGeom>
          <a:solidFill>
            <a:srgbClr val="1E1E1E"/>
          </a:solidFill>
        </p:spPr>
        <p:txBody>
          <a:bodyPr wrap="square" lIns="4284000" tIns="2844000" rIns="612000">
            <a:noAutofit/>
          </a:bodyPr>
          <a:lstStyle>
            <a:lvl1pPr algn="l">
              <a:defRPr sz="2400" b="0">
                <a:solidFill>
                  <a:schemeClr val="bg1"/>
                </a:solidFill>
                <a:latin typeface="+mn-lt"/>
              </a:defRPr>
            </a:lvl1pPr>
          </a:lstStyle>
          <a:p>
            <a:r>
              <a:rPr lang="nl-NL"/>
              <a:t>Klik op het pictogram als u een afbeelding wilt toevoegen</a:t>
            </a:r>
            <a:endParaRPr lang="nl-NL" dirty="0"/>
          </a:p>
        </p:txBody>
      </p:sp>
      <p:sp>
        <p:nvSpPr>
          <p:cNvPr id="2" name="Title 1">
            <a:extLst>
              <a:ext uri="{FF2B5EF4-FFF2-40B4-BE49-F238E27FC236}">
                <a16:creationId xmlns:a16="http://schemas.microsoft.com/office/drawing/2014/main" id="{E045AC1E-EF59-4517-B810-DC83DB04ACA3}"/>
              </a:ext>
            </a:extLst>
          </p:cNvPr>
          <p:cNvSpPr>
            <a:spLocks noGrp="1"/>
          </p:cNvSpPr>
          <p:nvPr>
            <p:ph type="title" hasCustomPrompt="1"/>
          </p:nvPr>
        </p:nvSpPr>
        <p:spPr>
          <a:xfrm>
            <a:off x="634999" y="2921000"/>
            <a:ext cx="6238875" cy="894476"/>
          </a:xfrm>
        </p:spPr>
        <p:txBody>
          <a:bodyPr anchor="b" anchorCtr="0">
            <a:noAutofit/>
          </a:bodyPr>
          <a:lstStyle>
            <a:lvl1pPr>
              <a:lnSpc>
                <a:spcPct val="70000"/>
              </a:lnSpc>
              <a:defRPr sz="6600">
                <a:solidFill>
                  <a:schemeClr val="bg1"/>
                </a:solidFill>
              </a:defRPr>
            </a:lvl1pPr>
          </a:lstStyle>
          <a:p>
            <a:r>
              <a:rPr lang="nl-NL" dirty="0"/>
              <a:t>Click </a:t>
            </a:r>
            <a:r>
              <a:rPr lang="nl-NL" dirty="0" err="1"/>
              <a:t>to</a:t>
            </a:r>
            <a:r>
              <a:rPr lang="nl-NL" dirty="0"/>
              <a:t> </a:t>
            </a:r>
            <a:r>
              <a:rPr lang="nl-NL" dirty="0" err="1"/>
              <a:t>edit</a:t>
            </a:r>
            <a:r>
              <a:rPr lang="nl-NL" dirty="0"/>
              <a:t> </a:t>
            </a:r>
            <a:r>
              <a:rPr lang="nl-NL" dirty="0" err="1"/>
              <a:t>title</a:t>
            </a:r>
            <a:endParaRPr lang="nl-NL" dirty="0"/>
          </a:p>
        </p:txBody>
      </p:sp>
      <p:sp>
        <p:nvSpPr>
          <p:cNvPr id="3" name="Text Placeholder 2">
            <a:extLst>
              <a:ext uri="{FF2B5EF4-FFF2-40B4-BE49-F238E27FC236}">
                <a16:creationId xmlns:a16="http://schemas.microsoft.com/office/drawing/2014/main" id="{DB660063-D181-428E-A7D8-64A8C79A3AFA}"/>
              </a:ext>
            </a:extLst>
          </p:cNvPr>
          <p:cNvSpPr>
            <a:spLocks noGrp="1"/>
          </p:cNvSpPr>
          <p:nvPr>
            <p:ph type="body" idx="1" hasCustomPrompt="1"/>
          </p:nvPr>
        </p:nvSpPr>
        <p:spPr>
          <a:xfrm>
            <a:off x="634999" y="3858011"/>
            <a:ext cx="6238875" cy="537070"/>
          </a:xfrm>
        </p:spPr>
        <p:txBody>
          <a:bodyPr>
            <a:noAutofit/>
          </a:bodyPr>
          <a:lstStyle>
            <a:lvl1pPr marL="0" indent="0">
              <a:lnSpc>
                <a:spcPct val="83000"/>
              </a:lnSpc>
              <a:buNone/>
              <a:defRPr sz="3600" b="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Click </a:t>
            </a:r>
            <a:r>
              <a:rPr lang="nl-NL" dirty="0" err="1"/>
              <a:t>to</a:t>
            </a:r>
            <a:r>
              <a:rPr lang="nl-NL" dirty="0"/>
              <a:t> </a:t>
            </a:r>
            <a:r>
              <a:rPr lang="nl-NL" dirty="0" err="1"/>
              <a:t>edit</a:t>
            </a:r>
            <a:r>
              <a:rPr lang="nl-NL" dirty="0"/>
              <a:t> </a:t>
            </a:r>
            <a:r>
              <a:rPr lang="nl-NL" dirty="0" err="1"/>
              <a:t>subtitle</a:t>
            </a:r>
            <a:endParaRPr lang="nl-NL" dirty="0"/>
          </a:p>
        </p:txBody>
      </p:sp>
      <p:sp>
        <p:nvSpPr>
          <p:cNvPr id="7" name="Date Placeholder 6">
            <a:extLst>
              <a:ext uri="{FF2B5EF4-FFF2-40B4-BE49-F238E27FC236}">
                <a16:creationId xmlns:a16="http://schemas.microsoft.com/office/drawing/2014/main" id="{D6A9E304-46B5-4483-821C-2A7B5D120602}"/>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A7ABCD0E-42D1-42E2-959B-F4E40FC1A1CD}" type="datetime1">
              <a:rPr lang="nl-NL" smtClean="0"/>
              <a:t>17-4-2023</a:t>
            </a:fld>
            <a:endParaRPr lang="nl-NL" dirty="0"/>
          </a:p>
        </p:txBody>
      </p:sp>
      <p:sp>
        <p:nvSpPr>
          <p:cNvPr id="8" name="Footer Placeholder 7">
            <a:extLst>
              <a:ext uri="{FF2B5EF4-FFF2-40B4-BE49-F238E27FC236}">
                <a16:creationId xmlns:a16="http://schemas.microsoft.com/office/drawing/2014/main" id="{7EE52F9B-7373-49D3-BFD0-76CC573858AD}"/>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9" name="Slide Number Placeholder 8">
            <a:extLst>
              <a:ext uri="{FF2B5EF4-FFF2-40B4-BE49-F238E27FC236}">
                <a16:creationId xmlns:a16="http://schemas.microsoft.com/office/drawing/2014/main" id="{62C016EC-DC54-4C4A-966C-68352C22C0D8}"/>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11" name="KPN logo">
            <a:extLst>
              <a:ext uri="{FF2B5EF4-FFF2-40B4-BE49-F238E27FC236}">
                <a16:creationId xmlns:a16="http://schemas.microsoft.com/office/drawing/2014/main" id="{D307C6F0-0477-42BA-8537-CEFD0812EDDC}"/>
              </a:ext>
              <a:ext uri="{C183D7F6-B498-43B3-948B-1728B52AA6E4}">
                <adec:decorative xmlns:adec="http://schemas.microsoft.com/office/drawing/2017/decorative" val="1"/>
              </a:ext>
            </a:extLst>
          </p:cNvPr>
          <p:cNvSpPr>
            <a:spLocks noGrp="1"/>
          </p:cNvSpPr>
          <p:nvPr>
            <p:ph type="body" sz="quarter" idx="15" hasCustomPrompt="1"/>
          </p:nvPr>
        </p:nvSpPr>
        <p:spPr>
          <a:xfrm>
            <a:off x="9834087" y="6027819"/>
            <a:ext cx="2275200" cy="720000"/>
          </a:xfrm>
          <a:blipFill dpi="0" rotWithShape="1">
            <a:blip r:embed="rId3">
              <a:extLst>
                <a:ext uri="{96DAC541-7B7A-43D3-8B79-37D633B846F1}">
                  <asvg:svgBlip xmlns:asvg="http://schemas.microsoft.com/office/drawing/2016/SVG/main" r:embed="rId4"/>
                </a:ext>
              </a:extLst>
            </a:blip>
            <a:srcRect/>
            <a:stretch>
              <a:fillRect/>
            </a:stretch>
          </a:blipFill>
        </p:spPr>
        <p:txBody>
          <a:bodyPr>
            <a:normAutofit/>
          </a:bodyPr>
          <a:lstStyle>
            <a:lvl1pPr>
              <a:defRPr sz="100">
                <a:solidFill>
                  <a:schemeClr val="tx1">
                    <a:alpha val="0"/>
                  </a:schemeClr>
                </a:solidFill>
              </a:defRPr>
            </a:lvl1pPr>
          </a:lstStyle>
          <a:p>
            <a:pPr lvl="0"/>
            <a:r>
              <a:rPr lang="nl-NL"/>
              <a:t>KPN Logo</a:t>
            </a:r>
            <a:endParaRPr lang="nl-NL" dirty="0"/>
          </a:p>
        </p:txBody>
      </p:sp>
    </p:spTree>
    <p:extLst>
      <p:ext uri="{BB962C8B-B14F-4D97-AF65-F5344CB8AC3E}">
        <p14:creationId xmlns:p14="http://schemas.microsoft.com/office/powerpoint/2010/main" val="38861915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6 half image - Light">
    <p:bg>
      <p:bgPr>
        <a:solidFill>
          <a:schemeClr val="bg1">
            <a:lumMod val="95000"/>
          </a:schemeClr>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B751BE-3B7B-4F16-88CC-8D1663FBA7DD}"/>
              </a:ext>
              <a:ext uri="{C183D7F6-B498-43B3-948B-1728B52AA6E4}">
                <adec:decorative xmlns:adec="http://schemas.microsoft.com/office/drawing/2017/decorative" val="1"/>
              </a:ext>
            </a:extLst>
          </p:cNvPr>
          <p:cNvPicPr>
            <a:picLocks noChangeAspect="1"/>
          </p:cNvPicPr>
          <p:nvPr userDrawn="1"/>
        </p:nvPicPr>
        <p:blipFill>
          <a:blip r:embed="rId2">
            <a:clrChange>
              <a:clrFrom>
                <a:srgbClr val="FFFFFF"/>
              </a:clrFrom>
              <a:clrTo>
                <a:srgbClr val="FFFFFF">
                  <a:alpha val="0"/>
                </a:srgbClr>
              </a:clrTo>
            </a:clrChange>
          </a:blip>
          <a:srcRect/>
          <a:stretch/>
        </p:blipFill>
        <p:spPr>
          <a:xfrm>
            <a:off x="0" y="0"/>
            <a:ext cx="12192000" cy="6858000"/>
          </a:xfrm>
          <a:prstGeom prst="rect">
            <a:avLst/>
          </a:prstGeom>
        </p:spPr>
      </p:pic>
      <p:sp>
        <p:nvSpPr>
          <p:cNvPr id="14" name="Picture Placeholder">
            <a:extLst>
              <a:ext uri="{FF2B5EF4-FFF2-40B4-BE49-F238E27FC236}">
                <a16:creationId xmlns:a16="http://schemas.microsoft.com/office/drawing/2014/main" id="{4430ACE5-F1CF-4F67-88AE-82ABA0A52C12}"/>
              </a:ext>
              <a:ext uri="{C183D7F6-B498-43B3-948B-1728B52AA6E4}">
                <adec:decorative xmlns:adec="http://schemas.microsoft.com/office/drawing/2017/decorative" val="1"/>
              </a:ext>
            </a:extLst>
          </p:cNvPr>
          <p:cNvSpPr>
            <a:spLocks noGrp="1"/>
          </p:cNvSpPr>
          <p:nvPr>
            <p:ph type="pic" sz="quarter" idx="13"/>
          </p:nvPr>
        </p:nvSpPr>
        <p:spPr>
          <a:xfrm>
            <a:off x="3327400" y="0"/>
            <a:ext cx="8864599" cy="6858000"/>
          </a:xfrm>
          <a:custGeom>
            <a:avLst/>
            <a:gdLst>
              <a:gd name="connsiteX0" fmla="*/ 0 w 8864599"/>
              <a:gd name="connsiteY0" fmla="*/ 0 h 6858000"/>
              <a:gd name="connsiteX1" fmla="*/ 8864599 w 8864599"/>
              <a:gd name="connsiteY1" fmla="*/ 0 h 6858000"/>
              <a:gd name="connsiteX2" fmla="*/ 8864599 w 8864599"/>
              <a:gd name="connsiteY2" fmla="*/ 6858000 h 6858000"/>
              <a:gd name="connsiteX3" fmla="*/ 4518660 w 8864599"/>
              <a:gd name="connsiteY3" fmla="*/ 6858000 h 6858000"/>
              <a:gd name="connsiteX4" fmla="*/ 3662681 w 8864599"/>
              <a:gd name="connsiteY4" fmla="*/ 4540885 h 6858000"/>
              <a:gd name="connsiteX5" fmla="*/ 1205230 w 8864599"/>
              <a:gd name="connsiteY5" fmla="*/ 2266950 h 6858000"/>
              <a:gd name="connsiteX6" fmla="*/ 832485 w 8864599"/>
              <a:gd name="connsiteY6" fmla="*/ 1990090 h 6858000"/>
              <a:gd name="connsiteX7" fmla="*/ 378460 w 8864599"/>
              <a:gd name="connsiteY7" fmla="*/ 560705 h 6858000"/>
              <a:gd name="connsiteX8" fmla="*/ 0 w 88645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4599" h="6858000">
                <a:moveTo>
                  <a:pt x="0" y="0"/>
                </a:moveTo>
                <a:lnTo>
                  <a:pt x="8864599" y="0"/>
                </a:lnTo>
                <a:lnTo>
                  <a:pt x="8864599" y="6858000"/>
                </a:lnTo>
                <a:lnTo>
                  <a:pt x="4518660" y="6858000"/>
                </a:lnTo>
                <a:cubicBezTo>
                  <a:pt x="4429760" y="6081395"/>
                  <a:pt x="4147185" y="5280025"/>
                  <a:pt x="3662681" y="4540885"/>
                </a:cubicBezTo>
                <a:cubicBezTo>
                  <a:pt x="3018155" y="3557905"/>
                  <a:pt x="2394585" y="3041015"/>
                  <a:pt x="1205230" y="2266950"/>
                </a:cubicBezTo>
                <a:cubicBezTo>
                  <a:pt x="1082040" y="2186940"/>
                  <a:pt x="957580" y="2092960"/>
                  <a:pt x="832485" y="1990090"/>
                </a:cubicBezTo>
                <a:cubicBezTo>
                  <a:pt x="804545" y="1576705"/>
                  <a:pt x="669290" y="1113155"/>
                  <a:pt x="378460" y="560705"/>
                </a:cubicBezTo>
                <a:cubicBezTo>
                  <a:pt x="271145" y="356235"/>
                  <a:pt x="143510" y="169545"/>
                  <a:pt x="0" y="0"/>
                </a:cubicBezTo>
                <a:close/>
              </a:path>
            </a:pathLst>
          </a:custGeom>
          <a:solidFill>
            <a:srgbClr val="E2E2E2"/>
          </a:solidFill>
        </p:spPr>
        <p:txBody>
          <a:bodyPr wrap="square" lIns="4284000" tIns="2844000" rIns="612000">
            <a:noAutofit/>
          </a:bodyPr>
          <a:lstStyle>
            <a:lvl1pPr algn="l">
              <a:defRPr sz="2400" b="0">
                <a:solidFill>
                  <a:srgbClr val="1E1E1E"/>
                </a:solidFill>
                <a:latin typeface="+mn-lt"/>
              </a:defRPr>
            </a:lvl1pPr>
          </a:lstStyle>
          <a:p>
            <a:r>
              <a:rPr lang="nl-NL"/>
              <a:t>Klik op het pictogram als u een afbeelding wilt toevoegen</a:t>
            </a:r>
            <a:endParaRPr lang="nl-NL" dirty="0"/>
          </a:p>
        </p:txBody>
      </p:sp>
      <p:sp>
        <p:nvSpPr>
          <p:cNvPr id="2" name="Title 1">
            <a:extLst>
              <a:ext uri="{FF2B5EF4-FFF2-40B4-BE49-F238E27FC236}">
                <a16:creationId xmlns:a16="http://schemas.microsoft.com/office/drawing/2014/main" id="{E045AC1E-EF59-4517-B810-DC83DB04ACA3}"/>
              </a:ext>
            </a:extLst>
          </p:cNvPr>
          <p:cNvSpPr>
            <a:spLocks noGrp="1"/>
          </p:cNvSpPr>
          <p:nvPr>
            <p:ph type="title" hasCustomPrompt="1"/>
          </p:nvPr>
        </p:nvSpPr>
        <p:spPr>
          <a:xfrm>
            <a:off x="634999" y="2921000"/>
            <a:ext cx="6238875" cy="894476"/>
          </a:xfrm>
        </p:spPr>
        <p:txBody>
          <a:bodyPr anchor="b" anchorCtr="0">
            <a:noAutofit/>
          </a:bodyPr>
          <a:lstStyle>
            <a:lvl1pPr>
              <a:lnSpc>
                <a:spcPct val="70000"/>
              </a:lnSpc>
              <a:defRPr sz="6600">
                <a:solidFill>
                  <a:schemeClr val="bg1"/>
                </a:solidFill>
              </a:defRPr>
            </a:lvl1pPr>
          </a:lstStyle>
          <a:p>
            <a:r>
              <a:rPr lang="nl-NL" dirty="0"/>
              <a:t>Click </a:t>
            </a:r>
            <a:r>
              <a:rPr lang="nl-NL" dirty="0" err="1"/>
              <a:t>to</a:t>
            </a:r>
            <a:r>
              <a:rPr lang="nl-NL" dirty="0"/>
              <a:t> </a:t>
            </a:r>
            <a:r>
              <a:rPr lang="nl-NL" dirty="0" err="1"/>
              <a:t>edit</a:t>
            </a:r>
            <a:r>
              <a:rPr lang="nl-NL" dirty="0"/>
              <a:t> </a:t>
            </a:r>
            <a:r>
              <a:rPr lang="nl-NL" dirty="0" err="1"/>
              <a:t>title</a:t>
            </a:r>
            <a:endParaRPr lang="nl-NL" dirty="0"/>
          </a:p>
        </p:txBody>
      </p:sp>
      <p:sp>
        <p:nvSpPr>
          <p:cNvPr id="3" name="Text Placeholder 2">
            <a:extLst>
              <a:ext uri="{FF2B5EF4-FFF2-40B4-BE49-F238E27FC236}">
                <a16:creationId xmlns:a16="http://schemas.microsoft.com/office/drawing/2014/main" id="{DB660063-D181-428E-A7D8-64A8C79A3AFA}"/>
              </a:ext>
            </a:extLst>
          </p:cNvPr>
          <p:cNvSpPr>
            <a:spLocks noGrp="1"/>
          </p:cNvSpPr>
          <p:nvPr>
            <p:ph type="body" idx="1" hasCustomPrompt="1"/>
          </p:nvPr>
        </p:nvSpPr>
        <p:spPr>
          <a:xfrm>
            <a:off x="634999" y="3858011"/>
            <a:ext cx="6238875" cy="537070"/>
          </a:xfrm>
        </p:spPr>
        <p:txBody>
          <a:bodyPr>
            <a:noAutofit/>
          </a:bodyPr>
          <a:lstStyle>
            <a:lvl1pPr marL="0" indent="0">
              <a:lnSpc>
                <a:spcPct val="83000"/>
              </a:lnSpc>
              <a:buNone/>
              <a:defRPr sz="3600" b="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Click </a:t>
            </a:r>
            <a:r>
              <a:rPr lang="nl-NL" dirty="0" err="1"/>
              <a:t>to</a:t>
            </a:r>
            <a:r>
              <a:rPr lang="nl-NL" dirty="0"/>
              <a:t> </a:t>
            </a:r>
            <a:r>
              <a:rPr lang="nl-NL" dirty="0" err="1"/>
              <a:t>edit</a:t>
            </a:r>
            <a:r>
              <a:rPr lang="nl-NL" dirty="0"/>
              <a:t> </a:t>
            </a:r>
            <a:r>
              <a:rPr lang="nl-NL" dirty="0" err="1"/>
              <a:t>subtitle</a:t>
            </a:r>
            <a:endParaRPr lang="nl-NL" dirty="0"/>
          </a:p>
        </p:txBody>
      </p:sp>
      <p:sp>
        <p:nvSpPr>
          <p:cNvPr id="7" name="Date Placeholder 6">
            <a:extLst>
              <a:ext uri="{FF2B5EF4-FFF2-40B4-BE49-F238E27FC236}">
                <a16:creationId xmlns:a16="http://schemas.microsoft.com/office/drawing/2014/main" id="{D6A9E304-46B5-4483-821C-2A7B5D120602}"/>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A7ABCD0E-42D1-42E2-959B-F4E40FC1A1CD}" type="datetime1">
              <a:rPr lang="nl-NL" smtClean="0"/>
              <a:t>17-4-2023</a:t>
            </a:fld>
            <a:endParaRPr lang="nl-NL" dirty="0"/>
          </a:p>
        </p:txBody>
      </p:sp>
      <p:sp>
        <p:nvSpPr>
          <p:cNvPr id="8" name="Footer Placeholder 7">
            <a:extLst>
              <a:ext uri="{FF2B5EF4-FFF2-40B4-BE49-F238E27FC236}">
                <a16:creationId xmlns:a16="http://schemas.microsoft.com/office/drawing/2014/main" id="{7EE52F9B-7373-49D3-BFD0-76CC573858AD}"/>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9" name="Slide Number Placeholder 8">
            <a:extLst>
              <a:ext uri="{FF2B5EF4-FFF2-40B4-BE49-F238E27FC236}">
                <a16:creationId xmlns:a16="http://schemas.microsoft.com/office/drawing/2014/main" id="{62C016EC-DC54-4C4A-966C-68352C22C0D8}"/>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11" name="KPN logo">
            <a:extLst>
              <a:ext uri="{FF2B5EF4-FFF2-40B4-BE49-F238E27FC236}">
                <a16:creationId xmlns:a16="http://schemas.microsoft.com/office/drawing/2014/main" id="{D307C6F0-0477-42BA-8537-CEFD0812EDDC}"/>
              </a:ext>
              <a:ext uri="{C183D7F6-B498-43B3-948B-1728B52AA6E4}">
                <adec:decorative xmlns:adec="http://schemas.microsoft.com/office/drawing/2017/decorative" val="1"/>
              </a:ext>
            </a:extLst>
          </p:cNvPr>
          <p:cNvSpPr>
            <a:spLocks noGrp="1"/>
          </p:cNvSpPr>
          <p:nvPr>
            <p:ph type="body" sz="quarter" idx="15" hasCustomPrompt="1"/>
          </p:nvPr>
        </p:nvSpPr>
        <p:spPr>
          <a:xfrm>
            <a:off x="9834087" y="6027819"/>
            <a:ext cx="2275200" cy="720000"/>
          </a:xfrm>
          <a:blipFill dpi="0" rotWithShape="1">
            <a:blip r:embed="rId3">
              <a:extLst>
                <a:ext uri="{96DAC541-7B7A-43D3-8B79-37D633B846F1}">
                  <asvg:svgBlip xmlns:asvg="http://schemas.microsoft.com/office/drawing/2016/SVG/main" r:embed="rId4"/>
                </a:ext>
              </a:extLst>
            </a:blip>
            <a:srcRect/>
            <a:stretch>
              <a:fillRect/>
            </a:stretch>
          </a:blipFill>
        </p:spPr>
        <p:txBody>
          <a:bodyPr>
            <a:normAutofit/>
          </a:bodyPr>
          <a:lstStyle>
            <a:lvl1pPr>
              <a:defRPr sz="100">
                <a:solidFill>
                  <a:schemeClr val="tx1">
                    <a:alpha val="0"/>
                  </a:schemeClr>
                </a:solidFill>
              </a:defRPr>
            </a:lvl1pPr>
          </a:lstStyle>
          <a:p>
            <a:pPr lvl="0"/>
            <a:r>
              <a:rPr lang="nl-NL"/>
              <a:t>KPN Logo</a:t>
            </a:r>
            <a:endParaRPr lang="nl-NL" dirty="0"/>
          </a:p>
        </p:txBody>
      </p:sp>
    </p:spTree>
    <p:extLst>
      <p:ext uri="{BB962C8B-B14F-4D97-AF65-F5344CB8AC3E}">
        <p14:creationId xmlns:p14="http://schemas.microsoft.com/office/powerpoint/2010/main" val="1740941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10922400" cy="1051570"/>
          </a:xfrm>
        </p:spPr>
        <p:txBody>
          <a:bodyPr/>
          <a:lstStyle/>
          <a:p>
            <a:r>
              <a:rPr lang="nl-NL"/>
              <a:t>Klik om stijl te bewerken</a:t>
            </a:r>
            <a:endParaRPr lang="nl-NL" dirty="0"/>
          </a:p>
        </p:txBody>
      </p:sp>
      <p:sp>
        <p:nvSpPr>
          <p:cNvPr id="3" name="Content Placeholder 2">
            <a:extLst>
              <a:ext uri="{FF2B5EF4-FFF2-40B4-BE49-F238E27FC236}">
                <a16:creationId xmlns:a16="http://schemas.microsoft.com/office/drawing/2014/main" id="{D69F560B-5566-4AEE-BD88-401F35BF0E14}"/>
              </a:ext>
            </a:extLst>
          </p:cNvPr>
          <p:cNvSpPr>
            <a:spLocks noGrp="1"/>
          </p:cNvSpPr>
          <p:nvPr>
            <p:ph sz="half" idx="1"/>
          </p:nvPr>
        </p:nvSpPr>
        <p:spPr>
          <a:xfrm>
            <a:off x="633600" y="1972800"/>
            <a:ext cx="10923400" cy="3456000"/>
          </a:xfrm>
        </p:spPr>
        <p:txBody>
          <a:bodyPr numCol="2" spcCol="317500"/>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6A5A9390-127B-426F-8D1E-3F8819E615AF}"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Tree>
    <p:extLst>
      <p:ext uri="{BB962C8B-B14F-4D97-AF65-F5344CB8AC3E}">
        <p14:creationId xmlns:p14="http://schemas.microsoft.com/office/powerpoint/2010/main" val="5395574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and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10922400" cy="1051570"/>
          </a:xfrm>
        </p:spPr>
        <p:txBody>
          <a:bodyPr/>
          <a:lstStyle/>
          <a:p>
            <a:r>
              <a:rPr lang="nl-NL"/>
              <a:t>Klik om stijl te bewerken</a:t>
            </a:r>
            <a:endParaRPr lang="nl-NL" dirty="0"/>
          </a:p>
        </p:txBody>
      </p:sp>
      <p:sp>
        <p:nvSpPr>
          <p:cNvPr id="3" name="Content Placeholder 2">
            <a:extLst>
              <a:ext uri="{FF2B5EF4-FFF2-40B4-BE49-F238E27FC236}">
                <a16:creationId xmlns:a16="http://schemas.microsoft.com/office/drawing/2014/main" id="{D69F560B-5566-4AEE-BD88-401F35BF0E14}"/>
              </a:ext>
            </a:extLst>
          </p:cNvPr>
          <p:cNvSpPr>
            <a:spLocks noGrp="1"/>
          </p:cNvSpPr>
          <p:nvPr>
            <p:ph sz="half" idx="1"/>
          </p:nvPr>
        </p:nvSpPr>
        <p:spPr>
          <a:xfrm>
            <a:off x="633600" y="2234775"/>
            <a:ext cx="5303650" cy="2933904"/>
          </a:xfrm>
        </p:spPr>
        <p:txBody>
          <a:bodyPr numCol="1" spcCol="0"/>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1" name="Content Placeholder 2">
            <a:extLst>
              <a:ext uri="{FF2B5EF4-FFF2-40B4-BE49-F238E27FC236}">
                <a16:creationId xmlns:a16="http://schemas.microsoft.com/office/drawing/2014/main" id="{C15B6BA5-BDEA-42F3-99E7-A3005642A495}"/>
              </a:ext>
            </a:extLst>
          </p:cNvPr>
          <p:cNvSpPr>
            <a:spLocks noGrp="1"/>
          </p:cNvSpPr>
          <p:nvPr>
            <p:ph sz="half" idx="14"/>
          </p:nvPr>
        </p:nvSpPr>
        <p:spPr>
          <a:xfrm>
            <a:off x="6253350" y="1982679"/>
            <a:ext cx="5303650" cy="3186000"/>
          </a:xfrm>
          <a:prstGeom prst="roundRect">
            <a:avLst>
              <a:gd name="adj" fmla="val 9965"/>
            </a:avLst>
          </a:prstGeom>
          <a:solidFill>
            <a:schemeClr val="bg1"/>
          </a:solidFill>
          <a:effectLst>
            <a:outerShdw blurRad="317500" algn="ctr" rotWithShape="0">
              <a:prstClr val="black">
                <a:alpha val="15000"/>
              </a:prstClr>
            </a:outerShdw>
          </a:effectLst>
        </p:spPr>
        <p:txBody>
          <a:bodyPr lIns="144000" tIns="162000" rIns="126000" bIns="162000" numCol="1" spcCol="0"/>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9D7878B2-0BA0-4D9C-9D3E-33A41D6FDDE8}"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Tree>
    <p:extLst>
      <p:ext uri="{BB962C8B-B14F-4D97-AF65-F5344CB8AC3E}">
        <p14:creationId xmlns:p14="http://schemas.microsoft.com/office/powerpoint/2010/main" val="21925415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2 col and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1092240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225E0D15-D1B4-41A8-9926-49209E9F451D}"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11" name="Content Placeholder 1">
            <a:extLst>
              <a:ext uri="{FF2B5EF4-FFF2-40B4-BE49-F238E27FC236}">
                <a16:creationId xmlns:a16="http://schemas.microsoft.com/office/drawing/2014/main" id="{E8FFAD3A-2A58-4759-A55E-81B2CAA8B423}"/>
              </a:ext>
            </a:extLst>
          </p:cNvPr>
          <p:cNvSpPr>
            <a:spLocks noGrp="1"/>
          </p:cNvSpPr>
          <p:nvPr>
            <p:ph sz="half" idx="1"/>
          </p:nvPr>
        </p:nvSpPr>
        <p:spPr>
          <a:xfrm>
            <a:off x="633600" y="2234775"/>
            <a:ext cx="7175500" cy="2933904"/>
          </a:xfrm>
        </p:spPr>
        <p:txBody>
          <a:bodyPr numCol="2" spcCol="317500"/>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2" name="Content Placeholder 2">
            <a:extLst>
              <a:ext uri="{FF2B5EF4-FFF2-40B4-BE49-F238E27FC236}">
                <a16:creationId xmlns:a16="http://schemas.microsoft.com/office/drawing/2014/main" id="{B56B4907-1D40-4A7F-9715-7D79387CB93B}"/>
              </a:ext>
            </a:extLst>
          </p:cNvPr>
          <p:cNvSpPr>
            <a:spLocks noGrp="1"/>
          </p:cNvSpPr>
          <p:nvPr>
            <p:ph sz="half" idx="14"/>
          </p:nvPr>
        </p:nvSpPr>
        <p:spPr>
          <a:xfrm>
            <a:off x="8128000" y="1982679"/>
            <a:ext cx="3430800" cy="3186000"/>
          </a:xfrm>
          <a:prstGeom prst="roundRect">
            <a:avLst>
              <a:gd name="adj" fmla="val 9965"/>
            </a:avLst>
          </a:prstGeom>
          <a:solidFill>
            <a:schemeClr val="bg1"/>
          </a:solidFill>
          <a:effectLst>
            <a:outerShdw blurRad="317500" algn="ctr" rotWithShape="0">
              <a:prstClr val="black">
                <a:alpha val="15000"/>
              </a:prstClr>
            </a:outerShdw>
          </a:effectLst>
        </p:spPr>
        <p:txBody>
          <a:bodyPr lIns="144000" tIns="162000" rIns="126000" bIns="162000" numCol="1" spcCol="0"/>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26672323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1092240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1BF95790-4CBB-4E44-BED9-ADFD559B18F4}"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11" name="Content Placeholder 2">
            <a:extLst>
              <a:ext uri="{FF2B5EF4-FFF2-40B4-BE49-F238E27FC236}">
                <a16:creationId xmlns:a16="http://schemas.microsoft.com/office/drawing/2014/main" id="{34B52A20-C4F5-4CED-9BC6-19462856A178}"/>
              </a:ext>
            </a:extLst>
          </p:cNvPr>
          <p:cNvSpPr>
            <a:spLocks noGrp="1"/>
          </p:cNvSpPr>
          <p:nvPr>
            <p:ph sz="half" idx="14"/>
          </p:nvPr>
        </p:nvSpPr>
        <p:spPr>
          <a:xfrm>
            <a:off x="633600" y="1982679"/>
            <a:ext cx="5303650" cy="3186000"/>
          </a:xfrm>
          <a:prstGeom prst="roundRect">
            <a:avLst>
              <a:gd name="adj" fmla="val 9965"/>
            </a:avLst>
          </a:prstGeom>
          <a:solidFill>
            <a:schemeClr val="bg1"/>
          </a:solidFill>
          <a:effectLst>
            <a:outerShdw blurRad="317500" algn="ctr" rotWithShape="0">
              <a:prstClr val="black">
                <a:alpha val="15000"/>
              </a:prstClr>
            </a:outerShdw>
          </a:effectLst>
        </p:spPr>
        <p:txBody>
          <a:bodyPr lIns="144000" tIns="162000" rIns="126000" bIns="162000" numCol="1" spcCol="0"/>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2" name="Content Placeholder 2">
            <a:extLst>
              <a:ext uri="{FF2B5EF4-FFF2-40B4-BE49-F238E27FC236}">
                <a16:creationId xmlns:a16="http://schemas.microsoft.com/office/drawing/2014/main" id="{BE60B9CF-E668-4A49-8A6F-95612B069792}"/>
              </a:ext>
            </a:extLst>
          </p:cNvPr>
          <p:cNvSpPr>
            <a:spLocks noGrp="1"/>
          </p:cNvSpPr>
          <p:nvPr>
            <p:ph sz="half" idx="15"/>
          </p:nvPr>
        </p:nvSpPr>
        <p:spPr>
          <a:xfrm>
            <a:off x="6253350" y="1982679"/>
            <a:ext cx="5303650" cy="3186000"/>
          </a:xfrm>
          <a:prstGeom prst="roundRect">
            <a:avLst>
              <a:gd name="adj" fmla="val 9965"/>
            </a:avLst>
          </a:prstGeom>
          <a:solidFill>
            <a:schemeClr val="bg1"/>
          </a:solidFill>
          <a:effectLst>
            <a:outerShdw blurRad="317500" algn="ctr" rotWithShape="0">
              <a:prstClr val="black">
                <a:alpha val="15000"/>
              </a:prstClr>
            </a:outerShdw>
          </a:effectLst>
        </p:spPr>
        <p:txBody>
          <a:bodyPr lIns="144000" tIns="162000" rIns="126000" bIns="162000" numCol="1" spcCol="0"/>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12529751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1092240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9DBC962F-D925-4123-BE8E-480933C4DA45}"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12" name="Content Placeholder 2">
            <a:extLst>
              <a:ext uri="{FF2B5EF4-FFF2-40B4-BE49-F238E27FC236}">
                <a16:creationId xmlns:a16="http://schemas.microsoft.com/office/drawing/2014/main" id="{617D0CC7-FB53-4DF8-B080-9326CBEBB037}"/>
              </a:ext>
            </a:extLst>
          </p:cNvPr>
          <p:cNvSpPr>
            <a:spLocks noGrp="1"/>
          </p:cNvSpPr>
          <p:nvPr>
            <p:ph sz="half" idx="14"/>
          </p:nvPr>
        </p:nvSpPr>
        <p:spPr>
          <a:xfrm>
            <a:off x="633600" y="1982679"/>
            <a:ext cx="3430800" cy="3186000"/>
          </a:xfrm>
          <a:prstGeom prst="roundRect">
            <a:avLst>
              <a:gd name="adj" fmla="val 9965"/>
            </a:avLst>
          </a:prstGeom>
          <a:solidFill>
            <a:schemeClr val="bg1"/>
          </a:solidFill>
          <a:effectLst>
            <a:outerShdw blurRad="317500" algn="ctr" rotWithShape="0">
              <a:prstClr val="black">
                <a:alpha val="15000"/>
              </a:prstClr>
            </a:outerShdw>
          </a:effectLst>
        </p:spPr>
        <p:txBody>
          <a:bodyPr lIns="144000" tIns="162000" rIns="126000" bIns="162000" numCol="1" spcCol="0"/>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3" name="Content Placeholder 2">
            <a:extLst>
              <a:ext uri="{FF2B5EF4-FFF2-40B4-BE49-F238E27FC236}">
                <a16:creationId xmlns:a16="http://schemas.microsoft.com/office/drawing/2014/main" id="{303DE2E5-4C4C-4A4D-9F93-68CBCE68600F}"/>
              </a:ext>
            </a:extLst>
          </p:cNvPr>
          <p:cNvSpPr>
            <a:spLocks noGrp="1"/>
          </p:cNvSpPr>
          <p:nvPr>
            <p:ph sz="half" idx="15"/>
          </p:nvPr>
        </p:nvSpPr>
        <p:spPr>
          <a:xfrm>
            <a:off x="4380800" y="1982679"/>
            <a:ext cx="3430800" cy="3186000"/>
          </a:xfrm>
          <a:prstGeom prst="roundRect">
            <a:avLst>
              <a:gd name="adj" fmla="val 9965"/>
            </a:avLst>
          </a:prstGeom>
          <a:solidFill>
            <a:schemeClr val="bg1"/>
          </a:solidFill>
          <a:effectLst>
            <a:outerShdw blurRad="317500" algn="ctr" rotWithShape="0">
              <a:prstClr val="black">
                <a:alpha val="15000"/>
              </a:prstClr>
            </a:outerShdw>
          </a:effectLst>
        </p:spPr>
        <p:txBody>
          <a:bodyPr lIns="144000" tIns="162000" rIns="126000" bIns="162000" numCol="1" spcCol="0"/>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4" name="Content Placeholder 2">
            <a:extLst>
              <a:ext uri="{FF2B5EF4-FFF2-40B4-BE49-F238E27FC236}">
                <a16:creationId xmlns:a16="http://schemas.microsoft.com/office/drawing/2014/main" id="{EB3FA183-3950-413F-AF18-1818E897D9EE}"/>
              </a:ext>
            </a:extLst>
          </p:cNvPr>
          <p:cNvSpPr>
            <a:spLocks noGrp="1"/>
          </p:cNvSpPr>
          <p:nvPr>
            <p:ph sz="half" idx="16"/>
          </p:nvPr>
        </p:nvSpPr>
        <p:spPr>
          <a:xfrm>
            <a:off x="8128000" y="1982679"/>
            <a:ext cx="3430800" cy="3186000"/>
          </a:xfrm>
          <a:prstGeom prst="roundRect">
            <a:avLst>
              <a:gd name="adj" fmla="val 9965"/>
            </a:avLst>
          </a:prstGeom>
          <a:solidFill>
            <a:schemeClr val="bg1"/>
          </a:solidFill>
          <a:effectLst>
            <a:outerShdw blurRad="317500" algn="ctr" rotWithShape="0">
              <a:prstClr val="black">
                <a:alpha val="15000"/>
              </a:prstClr>
            </a:outerShdw>
          </a:effectLst>
        </p:spPr>
        <p:txBody>
          <a:bodyPr lIns="144000" tIns="162000" rIns="126000" bIns="162000" numCol="1" spcCol="0"/>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13268927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3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1092240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0FE7E2EE-65EE-4417-AA8B-75FDBFE3F01E}"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18" name="Content Placeholder 2">
            <a:extLst>
              <a:ext uri="{FF2B5EF4-FFF2-40B4-BE49-F238E27FC236}">
                <a16:creationId xmlns:a16="http://schemas.microsoft.com/office/drawing/2014/main" id="{7B9E091A-E200-460F-88DD-53223C31C31B}"/>
              </a:ext>
            </a:extLst>
          </p:cNvPr>
          <p:cNvSpPr>
            <a:spLocks noGrp="1"/>
          </p:cNvSpPr>
          <p:nvPr>
            <p:ph sz="half" idx="18"/>
          </p:nvPr>
        </p:nvSpPr>
        <p:spPr>
          <a:xfrm>
            <a:off x="633600" y="1498691"/>
            <a:ext cx="3430800" cy="2018461"/>
          </a:xfrm>
          <a:prstGeom prst="roundRect">
            <a:avLst>
              <a:gd name="adj" fmla="val 9449"/>
            </a:avLst>
          </a:prstGeom>
          <a:solidFill>
            <a:schemeClr val="bg1"/>
          </a:solidFill>
          <a:effectLst>
            <a:outerShdw blurRad="317500" algn="ctr" rotWithShape="0">
              <a:prstClr val="black">
                <a:alpha val="15000"/>
              </a:prstClr>
            </a:outerShdw>
          </a:effectLst>
        </p:spPr>
        <p:txBody>
          <a:bodyPr lIns="144000" tIns="162000" rIns="126000" bIns="162000" numCol="1" spcCol="0">
            <a:noAutofit/>
          </a:bodyPr>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9" name="Content Placeholder 2">
            <a:extLst>
              <a:ext uri="{FF2B5EF4-FFF2-40B4-BE49-F238E27FC236}">
                <a16:creationId xmlns:a16="http://schemas.microsoft.com/office/drawing/2014/main" id="{72DB464B-8714-407C-AD21-7D1400C2CA4A}"/>
              </a:ext>
            </a:extLst>
          </p:cNvPr>
          <p:cNvSpPr>
            <a:spLocks noGrp="1"/>
          </p:cNvSpPr>
          <p:nvPr>
            <p:ph sz="half" idx="19"/>
          </p:nvPr>
        </p:nvSpPr>
        <p:spPr>
          <a:xfrm>
            <a:off x="4380800" y="1498691"/>
            <a:ext cx="3430800" cy="2018461"/>
          </a:xfrm>
          <a:prstGeom prst="roundRect">
            <a:avLst>
              <a:gd name="adj" fmla="val 9449"/>
            </a:avLst>
          </a:prstGeom>
          <a:solidFill>
            <a:schemeClr val="bg1"/>
          </a:solidFill>
          <a:effectLst>
            <a:outerShdw blurRad="317500" algn="ctr" rotWithShape="0">
              <a:prstClr val="black">
                <a:alpha val="15000"/>
              </a:prstClr>
            </a:outerShdw>
          </a:effectLst>
        </p:spPr>
        <p:txBody>
          <a:bodyPr lIns="144000" tIns="162000" rIns="126000" bIns="162000" numCol="1" spcCol="0">
            <a:noAutofit/>
          </a:bodyPr>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0" name="Content Placeholder 2">
            <a:extLst>
              <a:ext uri="{FF2B5EF4-FFF2-40B4-BE49-F238E27FC236}">
                <a16:creationId xmlns:a16="http://schemas.microsoft.com/office/drawing/2014/main" id="{DF0B71CF-4244-4929-B737-C1555514F05A}"/>
              </a:ext>
            </a:extLst>
          </p:cNvPr>
          <p:cNvSpPr>
            <a:spLocks noGrp="1"/>
          </p:cNvSpPr>
          <p:nvPr>
            <p:ph sz="half" idx="20"/>
          </p:nvPr>
        </p:nvSpPr>
        <p:spPr>
          <a:xfrm>
            <a:off x="8128000" y="1498691"/>
            <a:ext cx="3430800" cy="2018461"/>
          </a:xfrm>
          <a:prstGeom prst="roundRect">
            <a:avLst>
              <a:gd name="adj" fmla="val 9449"/>
            </a:avLst>
          </a:prstGeom>
          <a:solidFill>
            <a:schemeClr val="bg1"/>
          </a:solidFill>
          <a:effectLst>
            <a:outerShdw blurRad="317500" algn="ctr" rotWithShape="0">
              <a:prstClr val="black">
                <a:alpha val="15000"/>
              </a:prstClr>
            </a:outerShdw>
          </a:effectLst>
        </p:spPr>
        <p:txBody>
          <a:bodyPr lIns="144000" tIns="162000" rIns="126000" bIns="162000" numCol="1" spcCol="0">
            <a:noAutofit/>
          </a:bodyPr>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4" name="Content Placeholder 2">
            <a:extLst>
              <a:ext uri="{FF2B5EF4-FFF2-40B4-BE49-F238E27FC236}">
                <a16:creationId xmlns:a16="http://schemas.microsoft.com/office/drawing/2014/main" id="{3DF4D7A8-A713-4D2A-A76C-77A314B70EA0}"/>
              </a:ext>
            </a:extLst>
          </p:cNvPr>
          <p:cNvSpPr>
            <a:spLocks noGrp="1"/>
          </p:cNvSpPr>
          <p:nvPr>
            <p:ph sz="half" idx="21"/>
          </p:nvPr>
        </p:nvSpPr>
        <p:spPr>
          <a:xfrm>
            <a:off x="633600" y="3818456"/>
            <a:ext cx="3430800" cy="2018461"/>
          </a:xfrm>
          <a:prstGeom prst="roundRect">
            <a:avLst>
              <a:gd name="adj" fmla="val 9449"/>
            </a:avLst>
          </a:prstGeom>
          <a:solidFill>
            <a:schemeClr val="bg1"/>
          </a:solidFill>
          <a:effectLst>
            <a:outerShdw blurRad="317500" algn="ctr" rotWithShape="0">
              <a:prstClr val="black">
                <a:alpha val="15000"/>
              </a:prstClr>
            </a:outerShdw>
          </a:effectLst>
        </p:spPr>
        <p:txBody>
          <a:bodyPr lIns="144000" tIns="162000" rIns="126000" bIns="162000" numCol="1" spcCol="0">
            <a:noAutofit/>
          </a:bodyPr>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5" name="Content Placeholder 2">
            <a:extLst>
              <a:ext uri="{FF2B5EF4-FFF2-40B4-BE49-F238E27FC236}">
                <a16:creationId xmlns:a16="http://schemas.microsoft.com/office/drawing/2014/main" id="{FF753937-9D7F-49E5-9AEA-2BD8F0A29B64}"/>
              </a:ext>
            </a:extLst>
          </p:cNvPr>
          <p:cNvSpPr>
            <a:spLocks noGrp="1"/>
          </p:cNvSpPr>
          <p:nvPr>
            <p:ph sz="half" idx="22"/>
          </p:nvPr>
        </p:nvSpPr>
        <p:spPr>
          <a:xfrm>
            <a:off x="4380800" y="3818456"/>
            <a:ext cx="3430800" cy="2018461"/>
          </a:xfrm>
          <a:prstGeom prst="roundRect">
            <a:avLst>
              <a:gd name="adj" fmla="val 9449"/>
            </a:avLst>
          </a:prstGeom>
          <a:solidFill>
            <a:schemeClr val="bg1"/>
          </a:solidFill>
          <a:effectLst>
            <a:outerShdw blurRad="317500" algn="ctr" rotWithShape="0">
              <a:prstClr val="black">
                <a:alpha val="15000"/>
              </a:prstClr>
            </a:outerShdw>
          </a:effectLst>
        </p:spPr>
        <p:txBody>
          <a:bodyPr lIns="144000" tIns="162000" rIns="126000" bIns="162000" numCol="1" spcCol="0">
            <a:noAutofit/>
          </a:bodyPr>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6" name="Content Placeholder 2">
            <a:extLst>
              <a:ext uri="{FF2B5EF4-FFF2-40B4-BE49-F238E27FC236}">
                <a16:creationId xmlns:a16="http://schemas.microsoft.com/office/drawing/2014/main" id="{6A712F75-89FD-472A-A9A7-910DDC0E74C0}"/>
              </a:ext>
            </a:extLst>
          </p:cNvPr>
          <p:cNvSpPr>
            <a:spLocks noGrp="1"/>
          </p:cNvSpPr>
          <p:nvPr>
            <p:ph sz="half" idx="23"/>
          </p:nvPr>
        </p:nvSpPr>
        <p:spPr>
          <a:xfrm>
            <a:off x="8128000" y="3818456"/>
            <a:ext cx="3430800" cy="2018461"/>
          </a:xfrm>
          <a:prstGeom prst="roundRect">
            <a:avLst>
              <a:gd name="adj" fmla="val 9449"/>
            </a:avLst>
          </a:prstGeom>
          <a:solidFill>
            <a:schemeClr val="bg1"/>
          </a:solidFill>
          <a:effectLst>
            <a:outerShdw blurRad="317500" algn="ctr" rotWithShape="0">
              <a:prstClr val="black">
                <a:alpha val="15000"/>
              </a:prstClr>
            </a:outerShdw>
          </a:effectLst>
        </p:spPr>
        <p:txBody>
          <a:bodyPr lIns="144000" tIns="162000" rIns="126000" bIns="162000" numCol="1" spcCol="0">
            <a:noAutofit/>
          </a:bodyPr>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3602406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1092240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812107F6-9DAA-4B87-AE56-4416B007386E}"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17" name="Content Placeholder 2">
            <a:extLst>
              <a:ext uri="{FF2B5EF4-FFF2-40B4-BE49-F238E27FC236}">
                <a16:creationId xmlns:a16="http://schemas.microsoft.com/office/drawing/2014/main" id="{50676A82-9CF7-4332-A706-126077772EB7}"/>
              </a:ext>
            </a:extLst>
          </p:cNvPr>
          <p:cNvSpPr>
            <a:spLocks noGrp="1"/>
          </p:cNvSpPr>
          <p:nvPr>
            <p:ph sz="half" idx="14"/>
          </p:nvPr>
        </p:nvSpPr>
        <p:spPr>
          <a:xfrm>
            <a:off x="633600" y="1982679"/>
            <a:ext cx="2494800" cy="3186000"/>
          </a:xfrm>
          <a:prstGeom prst="roundRect">
            <a:avLst>
              <a:gd name="adj" fmla="val 7636"/>
            </a:avLst>
          </a:prstGeom>
          <a:solidFill>
            <a:schemeClr val="bg1"/>
          </a:solidFill>
          <a:effectLst>
            <a:outerShdw blurRad="317500" algn="ctr" rotWithShape="0">
              <a:prstClr val="black">
                <a:alpha val="15000"/>
              </a:prstClr>
            </a:outerShdw>
          </a:effectLst>
        </p:spPr>
        <p:txBody>
          <a:bodyPr lIns="144000" tIns="126000" rIns="126000" bIns="126000"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8" name="Content Placeholder 2">
            <a:extLst>
              <a:ext uri="{FF2B5EF4-FFF2-40B4-BE49-F238E27FC236}">
                <a16:creationId xmlns:a16="http://schemas.microsoft.com/office/drawing/2014/main" id="{D0C5FE7B-C8EC-4DD9-BAF4-5C93B6080C77}"/>
              </a:ext>
            </a:extLst>
          </p:cNvPr>
          <p:cNvSpPr>
            <a:spLocks noGrp="1"/>
          </p:cNvSpPr>
          <p:nvPr>
            <p:ph sz="half" idx="15"/>
          </p:nvPr>
        </p:nvSpPr>
        <p:spPr>
          <a:xfrm>
            <a:off x="3442800" y="1982679"/>
            <a:ext cx="2494800" cy="3186000"/>
          </a:xfrm>
          <a:prstGeom prst="roundRect">
            <a:avLst>
              <a:gd name="adj" fmla="val 7636"/>
            </a:avLst>
          </a:prstGeom>
          <a:solidFill>
            <a:schemeClr val="bg1"/>
          </a:solidFill>
          <a:effectLst>
            <a:outerShdw blurRad="317500" algn="ctr" rotWithShape="0">
              <a:prstClr val="black">
                <a:alpha val="15000"/>
              </a:prstClr>
            </a:outerShdw>
          </a:effectLst>
        </p:spPr>
        <p:txBody>
          <a:bodyPr lIns="144000" tIns="126000" rIns="126000" bIns="126000"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9" name="Content Placeholder 2">
            <a:extLst>
              <a:ext uri="{FF2B5EF4-FFF2-40B4-BE49-F238E27FC236}">
                <a16:creationId xmlns:a16="http://schemas.microsoft.com/office/drawing/2014/main" id="{4E62A2D0-8ACF-4131-952B-E604E2006009}"/>
              </a:ext>
            </a:extLst>
          </p:cNvPr>
          <p:cNvSpPr>
            <a:spLocks noGrp="1"/>
          </p:cNvSpPr>
          <p:nvPr>
            <p:ph sz="half" idx="16"/>
          </p:nvPr>
        </p:nvSpPr>
        <p:spPr>
          <a:xfrm>
            <a:off x="6252000" y="1982679"/>
            <a:ext cx="2494800" cy="3186000"/>
          </a:xfrm>
          <a:prstGeom prst="roundRect">
            <a:avLst>
              <a:gd name="adj" fmla="val 7636"/>
            </a:avLst>
          </a:prstGeom>
          <a:solidFill>
            <a:schemeClr val="bg1"/>
          </a:solidFill>
          <a:effectLst>
            <a:outerShdw blurRad="317500" algn="ctr" rotWithShape="0">
              <a:prstClr val="black">
                <a:alpha val="15000"/>
              </a:prstClr>
            </a:outerShdw>
          </a:effectLst>
        </p:spPr>
        <p:txBody>
          <a:bodyPr lIns="144000" tIns="126000" rIns="126000" bIns="126000"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0" name="Content Placeholder 2">
            <a:extLst>
              <a:ext uri="{FF2B5EF4-FFF2-40B4-BE49-F238E27FC236}">
                <a16:creationId xmlns:a16="http://schemas.microsoft.com/office/drawing/2014/main" id="{218AC1DB-1EEA-47FE-8621-4E8AE54F5E56}"/>
              </a:ext>
            </a:extLst>
          </p:cNvPr>
          <p:cNvSpPr>
            <a:spLocks noGrp="1"/>
          </p:cNvSpPr>
          <p:nvPr>
            <p:ph sz="half" idx="17"/>
          </p:nvPr>
        </p:nvSpPr>
        <p:spPr>
          <a:xfrm>
            <a:off x="9061200" y="1982679"/>
            <a:ext cx="2494800" cy="3186000"/>
          </a:xfrm>
          <a:prstGeom prst="roundRect">
            <a:avLst>
              <a:gd name="adj" fmla="val 7636"/>
            </a:avLst>
          </a:prstGeom>
          <a:solidFill>
            <a:schemeClr val="bg1"/>
          </a:solidFill>
          <a:effectLst>
            <a:outerShdw blurRad="317500" algn="ctr" rotWithShape="0">
              <a:prstClr val="black">
                <a:alpha val="15000"/>
              </a:prstClr>
            </a:outerShdw>
          </a:effectLst>
        </p:spPr>
        <p:txBody>
          <a:bodyPr lIns="144000" tIns="126000" rIns="126000" bIns="126000"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881041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DF637-8B23-4FE3-9D4A-31B8961BB395}"/>
              </a:ext>
            </a:extLst>
          </p:cNvPr>
          <p:cNvSpPr>
            <a:spLocks noGrp="1"/>
          </p:cNvSpPr>
          <p:nvPr>
            <p:ph type="title"/>
          </p:nvPr>
        </p:nvSpPr>
        <p:spPr/>
        <p:txBody>
          <a:bodyPr/>
          <a:lstStyle/>
          <a:p>
            <a:r>
              <a:rPr lang="nl-NL"/>
              <a:t>Klik om stijl te bewerken</a:t>
            </a:r>
            <a:endParaRPr lang="nl-NL" dirty="0"/>
          </a:p>
        </p:txBody>
      </p:sp>
      <p:sp>
        <p:nvSpPr>
          <p:cNvPr id="3" name="Content Placeholder 2">
            <a:extLst>
              <a:ext uri="{FF2B5EF4-FFF2-40B4-BE49-F238E27FC236}">
                <a16:creationId xmlns:a16="http://schemas.microsoft.com/office/drawing/2014/main" id="{96B17836-65B6-4CA7-95A9-66408DC3348F}"/>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7" name="Date Placeholder 6">
            <a:extLst>
              <a:ext uri="{FF2B5EF4-FFF2-40B4-BE49-F238E27FC236}">
                <a16:creationId xmlns:a16="http://schemas.microsoft.com/office/drawing/2014/main" id="{5C05B8F8-9B92-4DB3-A2A0-1B33433D6A80}"/>
              </a:ext>
            </a:extLst>
          </p:cNvPr>
          <p:cNvSpPr>
            <a:spLocks noGrp="1"/>
          </p:cNvSpPr>
          <p:nvPr>
            <p:ph type="dt" sz="half" idx="10"/>
          </p:nvPr>
        </p:nvSpPr>
        <p:spPr/>
        <p:txBody>
          <a:bodyPr/>
          <a:lstStyle/>
          <a:p>
            <a:pPr>
              <a:lnSpc>
                <a:spcPct val="83000"/>
              </a:lnSpc>
            </a:pPr>
            <a:fld id="{61E2F574-2997-4CB3-A82E-A60E90EAF9C7}" type="datetime1">
              <a:rPr lang="nl-NL" smtClean="0"/>
              <a:t>17-4-2023</a:t>
            </a:fld>
            <a:endParaRPr lang="nl-NL" dirty="0"/>
          </a:p>
        </p:txBody>
      </p:sp>
      <p:sp>
        <p:nvSpPr>
          <p:cNvPr id="8" name="Footer Placeholder 7">
            <a:extLst>
              <a:ext uri="{FF2B5EF4-FFF2-40B4-BE49-F238E27FC236}">
                <a16:creationId xmlns:a16="http://schemas.microsoft.com/office/drawing/2014/main" id="{06AB99E2-66E5-4053-8DD2-2102C00E50BC}"/>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9" name="Slide Number Placeholder 8">
            <a:extLst>
              <a:ext uri="{FF2B5EF4-FFF2-40B4-BE49-F238E27FC236}">
                <a16:creationId xmlns:a16="http://schemas.microsoft.com/office/drawing/2014/main" id="{BFE1380A-7BE0-4384-BF1B-37A0D983A5B5}"/>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Tree>
    <p:extLst>
      <p:ext uri="{BB962C8B-B14F-4D97-AF65-F5344CB8AC3E}">
        <p14:creationId xmlns:p14="http://schemas.microsoft.com/office/powerpoint/2010/main" val="12591122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text and 4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1092240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69A46C70-7123-40D3-9A9D-D093444DCFC1}"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25" name="Content Placeholder 2">
            <a:extLst>
              <a:ext uri="{FF2B5EF4-FFF2-40B4-BE49-F238E27FC236}">
                <a16:creationId xmlns:a16="http://schemas.microsoft.com/office/drawing/2014/main" id="{EF02858B-815E-4729-B777-A2B27E2F5CA4}"/>
              </a:ext>
            </a:extLst>
          </p:cNvPr>
          <p:cNvSpPr>
            <a:spLocks noGrp="1"/>
          </p:cNvSpPr>
          <p:nvPr>
            <p:ph sz="half" idx="23"/>
          </p:nvPr>
        </p:nvSpPr>
        <p:spPr>
          <a:xfrm>
            <a:off x="633600" y="3499201"/>
            <a:ext cx="2494800" cy="1983772"/>
          </a:xfrm>
          <a:prstGeom prst="roundRect">
            <a:avLst>
              <a:gd name="adj" fmla="val 9692"/>
            </a:avLst>
          </a:prstGeom>
          <a:solidFill>
            <a:schemeClr val="bg1"/>
          </a:solidFill>
          <a:effectLst>
            <a:outerShdw blurRad="317500" algn="ctr" rotWithShape="0">
              <a:prstClr val="black">
                <a:alpha val="15000"/>
              </a:prstClr>
            </a:outerShdw>
          </a:effectLst>
        </p:spPr>
        <p:txBody>
          <a:bodyPr lIns="144000" tIns="126000" rIns="126000" bIns="90000" numCol="1" spcCol="0">
            <a:noAutofit/>
          </a:bodyPr>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6" name="Content Placeholder 2">
            <a:extLst>
              <a:ext uri="{FF2B5EF4-FFF2-40B4-BE49-F238E27FC236}">
                <a16:creationId xmlns:a16="http://schemas.microsoft.com/office/drawing/2014/main" id="{C7420EB6-0500-4C85-B742-C491E369371D}"/>
              </a:ext>
            </a:extLst>
          </p:cNvPr>
          <p:cNvSpPr>
            <a:spLocks noGrp="1"/>
          </p:cNvSpPr>
          <p:nvPr>
            <p:ph sz="half" idx="24"/>
          </p:nvPr>
        </p:nvSpPr>
        <p:spPr>
          <a:xfrm>
            <a:off x="3442800" y="3499201"/>
            <a:ext cx="2494800" cy="1983772"/>
          </a:xfrm>
          <a:prstGeom prst="roundRect">
            <a:avLst>
              <a:gd name="adj" fmla="val 9692"/>
            </a:avLst>
          </a:prstGeom>
          <a:solidFill>
            <a:schemeClr val="bg1"/>
          </a:solidFill>
          <a:effectLst>
            <a:outerShdw blurRad="317500" algn="ctr" rotWithShape="0">
              <a:prstClr val="black">
                <a:alpha val="15000"/>
              </a:prstClr>
            </a:outerShdw>
          </a:effectLst>
        </p:spPr>
        <p:txBody>
          <a:bodyPr lIns="144000" tIns="126000" rIns="126000" bIns="90000" numCol="1" spcCol="0">
            <a:noAutofit/>
          </a:bodyPr>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7" name="Content Placeholder 2">
            <a:extLst>
              <a:ext uri="{FF2B5EF4-FFF2-40B4-BE49-F238E27FC236}">
                <a16:creationId xmlns:a16="http://schemas.microsoft.com/office/drawing/2014/main" id="{677D6DB8-B9B7-4883-A105-AB4C239C5055}"/>
              </a:ext>
            </a:extLst>
          </p:cNvPr>
          <p:cNvSpPr>
            <a:spLocks noGrp="1"/>
          </p:cNvSpPr>
          <p:nvPr>
            <p:ph sz="half" idx="25"/>
          </p:nvPr>
        </p:nvSpPr>
        <p:spPr>
          <a:xfrm>
            <a:off x="6252000" y="3499201"/>
            <a:ext cx="2494800" cy="1983772"/>
          </a:xfrm>
          <a:prstGeom prst="roundRect">
            <a:avLst>
              <a:gd name="adj" fmla="val 9692"/>
            </a:avLst>
          </a:prstGeom>
          <a:solidFill>
            <a:schemeClr val="bg1"/>
          </a:solidFill>
          <a:effectLst>
            <a:outerShdw blurRad="317500" algn="ctr" rotWithShape="0">
              <a:prstClr val="black">
                <a:alpha val="15000"/>
              </a:prstClr>
            </a:outerShdw>
          </a:effectLst>
        </p:spPr>
        <p:txBody>
          <a:bodyPr lIns="144000" tIns="126000" rIns="126000" bIns="90000" numCol="1" spcCol="0">
            <a:noAutofit/>
          </a:bodyPr>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8" name="Content Placeholder 2">
            <a:extLst>
              <a:ext uri="{FF2B5EF4-FFF2-40B4-BE49-F238E27FC236}">
                <a16:creationId xmlns:a16="http://schemas.microsoft.com/office/drawing/2014/main" id="{2BF8D2F5-0EF2-461D-9D53-E35CEA40AAE8}"/>
              </a:ext>
            </a:extLst>
          </p:cNvPr>
          <p:cNvSpPr>
            <a:spLocks noGrp="1"/>
          </p:cNvSpPr>
          <p:nvPr>
            <p:ph sz="half" idx="26"/>
          </p:nvPr>
        </p:nvSpPr>
        <p:spPr>
          <a:xfrm>
            <a:off x="9061200" y="3499201"/>
            <a:ext cx="2494800" cy="1983772"/>
          </a:xfrm>
          <a:prstGeom prst="roundRect">
            <a:avLst>
              <a:gd name="adj" fmla="val 9692"/>
            </a:avLst>
          </a:prstGeom>
          <a:solidFill>
            <a:schemeClr val="bg1"/>
          </a:solidFill>
          <a:effectLst>
            <a:outerShdw blurRad="317500" algn="ctr" rotWithShape="0">
              <a:prstClr val="black">
                <a:alpha val="15000"/>
              </a:prstClr>
            </a:outerShdw>
          </a:effectLst>
        </p:spPr>
        <p:txBody>
          <a:bodyPr lIns="144000" tIns="126000" rIns="126000" bIns="90000" numCol="1" spcCol="0">
            <a:noAutofit/>
          </a:bodyPr>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9" name="Content Placeholder 2">
            <a:extLst>
              <a:ext uri="{FF2B5EF4-FFF2-40B4-BE49-F238E27FC236}">
                <a16:creationId xmlns:a16="http://schemas.microsoft.com/office/drawing/2014/main" id="{F9C6EF04-BAAE-4841-BBCD-D9AAA93A49A4}"/>
              </a:ext>
            </a:extLst>
          </p:cNvPr>
          <p:cNvSpPr>
            <a:spLocks noGrp="1"/>
          </p:cNvSpPr>
          <p:nvPr>
            <p:ph sz="half" idx="27"/>
          </p:nvPr>
        </p:nvSpPr>
        <p:spPr>
          <a:xfrm>
            <a:off x="633600" y="1983601"/>
            <a:ext cx="2494800" cy="1184170"/>
          </a:xfrm>
          <a:prstGeom prst="rect">
            <a:avLst/>
          </a:prstGeom>
          <a:noFill/>
          <a:effectLst/>
        </p:spPr>
        <p:txBody>
          <a:bodyPr lIns="0" tIns="0" rIns="0" bIns="0"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30" name="Content Placeholder 2">
            <a:extLst>
              <a:ext uri="{FF2B5EF4-FFF2-40B4-BE49-F238E27FC236}">
                <a16:creationId xmlns:a16="http://schemas.microsoft.com/office/drawing/2014/main" id="{7F376292-6DAD-4A49-85F7-0096B4CEF34E}"/>
              </a:ext>
            </a:extLst>
          </p:cNvPr>
          <p:cNvSpPr>
            <a:spLocks noGrp="1"/>
          </p:cNvSpPr>
          <p:nvPr>
            <p:ph sz="half" idx="28"/>
          </p:nvPr>
        </p:nvSpPr>
        <p:spPr>
          <a:xfrm>
            <a:off x="3442800" y="1983601"/>
            <a:ext cx="2494800" cy="1184170"/>
          </a:xfrm>
          <a:prstGeom prst="rect">
            <a:avLst/>
          </a:prstGeom>
          <a:noFill/>
          <a:effectLst/>
        </p:spPr>
        <p:txBody>
          <a:bodyPr lIns="0" tIns="0" rIns="0" bIns="0"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31" name="Content Placeholder 2">
            <a:extLst>
              <a:ext uri="{FF2B5EF4-FFF2-40B4-BE49-F238E27FC236}">
                <a16:creationId xmlns:a16="http://schemas.microsoft.com/office/drawing/2014/main" id="{D559F18A-4BE8-4C1B-9BBB-6942653D24ED}"/>
              </a:ext>
            </a:extLst>
          </p:cNvPr>
          <p:cNvSpPr>
            <a:spLocks noGrp="1"/>
          </p:cNvSpPr>
          <p:nvPr>
            <p:ph sz="half" idx="29"/>
          </p:nvPr>
        </p:nvSpPr>
        <p:spPr>
          <a:xfrm>
            <a:off x="6252000" y="1983601"/>
            <a:ext cx="2494800" cy="1184170"/>
          </a:xfrm>
          <a:prstGeom prst="rect">
            <a:avLst/>
          </a:prstGeom>
          <a:noFill/>
          <a:effectLst/>
        </p:spPr>
        <p:txBody>
          <a:bodyPr lIns="0" tIns="0" rIns="0" bIns="0"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32" name="Content Placeholder 2">
            <a:extLst>
              <a:ext uri="{FF2B5EF4-FFF2-40B4-BE49-F238E27FC236}">
                <a16:creationId xmlns:a16="http://schemas.microsoft.com/office/drawing/2014/main" id="{85337366-3A67-452F-A147-2D1E60B23E01}"/>
              </a:ext>
            </a:extLst>
          </p:cNvPr>
          <p:cNvSpPr>
            <a:spLocks noGrp="1"/>
          </p:cNvSpPr>
          <p:nvPr>
            <p:ph sz="half" idx="30"/>
          </p:nvPr>
        </p:nvSpPr>
        <p:spPr>
          <a:xfrm>
            <a:off x="9061200" y="1983601"/>
            <a:ext cx="2494800" cy="1184170"/>
          </a:xfrm>
          <a:prstGeom prst="rect">
            <a:avLst/>
          </a:prstGeom>
          <a:noFill/>
          <a:effectLst/>
        </p:spPr>
        <p:txBody>
          <a:bodyPr lIns="0" tIns="0" rIns="0" bIns="0"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24961724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8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1092240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0AB25A65-4455-4016-9FD6-0186C83A691E}"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21" name="Content Placeholder 2">
            <a:extLst>
              <a:ext uri="{FF2B5EF4-FFF2-40B4-BE49-F238E27FC236}">
                <a16:creationId xmlns:a16="http://schemas.microsoft.com/office/drawing/2014/main" id="{F7D0C271-BE23-4B06-87A7-7FC1503993B1}"/>
              </a:ext>
            </a:extLst>
          </p:cNvPr>
          <p:cNvSpPr>
            <a:spLocks noGrp="1"/>
          </p:cNvSpPr>
          <p:nvPr>
            <p:ph sz="half" idx="14"/>
          </p:nvPr>
        </p:nvSpPr>
        <p:spPr>
          <a:xfrm>
            <a:off x="769066" y="1497600"/>
            <a:ext cx="2494800" cy="1767600"/>
          </a:xfrm>
          <a:prstGeom prst="roundRect">
            <a:avLst>
              <a:gd name="adj" fmla="val 10777"/>
            </a:avLst>
          </a:prstGeom>
          <a:solidFill>
            <a:schemeClr val="bg1"/>
          </a:solidFill>
          <a:effectLst>
            <a:outerShdw blurRad="317500" algn="ctr" rotWithShape="0">
              <a:prstClr val="black">
                <a:alpha val="15000"/>
              </a:prstClr>
            </a:outerShdw>
          </a:effectLst>
        </p:spPr>
        <p:txBody>
          <a:bodyPr lIns="144000" tIns="126000" rIns="126000" bIns="126000"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2" name="Content Placeholder 2">
            <a:extLst>
              <a:ext uri="{FF2B5EF4-FFF2-40B4-BE49-F238E27FC236}">
                <a16:creationId xmlns:a16="http://schemas.microsoft.com/office/drawing/2014/main" id="{9F5066AE-AB13-4A07-B0B5-E1788AACF3EF}"/>
              </a:ext>
            </a:extLst>
          </p:cNvPr>
          <p:cNvSpPr>
            <a:spLocks noGrp="1"/>
          </p:cNvSpPr>
          <p:nvPr>
            <p:ph sz="half" idx="20"/>
          </p:nvPr>
        </p:nvSpPr>
        <p:spPr>
          <a:xfrm>
            <a:off x="3578266" y="1497600"/>
            <a:ext cx="2494800" cy="1767600"/>
          </a:xfrm>
          <a:prstGeom prst="roundRect">
            <a:avLst>
              <a:gd name="adj" fmla="val 10777"/>
            </a:avLst>
          </a:prstGeom>
          <a:solidFill>
            <a:schemeClr val="bg1"/>
          </a:solidFill>
          <a:effectLst>
            <a:outerShdw blurRad="317500" algn="ctr" rotWithShape="0">
              <a:prstClr val="black">
                <a:alpha val="15000"/>
              </a:prstClr>
            </a:outerShdw>
          </a:effectLst>
        </p:spPr>
        <p:txBody>
          <a:bodyPr lIns="144000" tIns="126000" rIns="126000" bIns="126000"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3" name="Content Placeholder 2">
            <a:extLst>
              <a:ext uri="{FF2B5EF4-FFF2-40B4-BE49-F238E27FC236}">
                <a16:creationId xmlns:a16="http://schemas.microsoft.com/office/drawing/2014/main" id="{A20C2631-6171-4609-BA99-FDD1EA2C6991}"/>
              </a:ext>
            </a:extLst>
          </p:cNvPr>
          <p:cNvSpPr>
            <a:spLocks noGrp="1"/>
          </p:cNvSpPr>
          <p:nvPr>
            <p:ph sz="half" idx="21"/>
          </p:nvPr>
        </p:nvSpPr>
        <p:spPr>
          <a:xfrm>
            <a:off x="6387466" y="1497600"/>
            <a:ext cx="2494800" cy="1767600"/>
          </a:xfrm>
          <a:prstGeom prst="roundRect">
            <a:avLst>
              <a:gd name="adj" fmla="val 10777"/>
            </a:avLst>
          </a:prstGeom>
          <a:solidFill>
            <a:schemeClr val="bg1"/>
          </a:solidFill>
          <a:effectLst>
            <a:outerShdw blurRad="317500" algn="ctr" rotWithShape="0">
              <a:prstClr val="black">
                <a:alpha val="15000"/>
              </a:prstClr>
            </a:outerShdw>
          </a:effectLst>
        </p:spPr>
        <p:txBody>
          <a:bodyPr lIns="144000" tIns="126000" rIns="126000" bIns="126000"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4" name="Content Placeholder 2">
            <a:extLst>
              <a:ext uri="{FF2B5EF4-FFF2-40B4-BE49-F238E27FC236}">
                <a16:creationId xmlns:a16="http://schemas.microsoft.com/office/drawing/2014/main" id="{4B38B8ED-EDF6-42EA-9225-ACFDC48BF446}"/>
              </a:ext>
            </a:extLst>
          </p:cNvPr>
          <p:cNvSpPr>
            <a:spLocks noGrp="1"/>
          </p:cNvSpPr>
          <p:nvPr>
            <p:ph sz="half" idx="22"/>
          </p:nvPr>
        </p:nvSpPr>
        <p:spPr>
          <a:xfrm>
            <a:off x="9196666" y="1497600"/>
            <a:ext cx="2494800" cy="1767600"/>
          </a:xfrm>
          <a:prstGeom prst="roundRect">
            <a:avLst>
              <a:gd name="adj" fmla="val 10777"/>
            </a:avLst>
          </a:prstGeom>
          <a:solidFill>
            <a:schemeClr val="bg1"/>
          </a:solidFill>
          <a:effectLst>
            <a:outerShdw blurRad="317500" algn="ctr" rotWithShape="0">
              <a:prstClr val="black">
                <a:alpha val="15000"/>
              </a:prstClr>
            </a:outerShdw>
          </a:effectLst>
        </p:spPr>
        <p:txBody>
          <a:bodyPr lIns="144000" tIns="126000" rIns="126000" bIns="126000"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5" name="Content Placeholder 2">
            <a:extLst>
              <a:ext uri="{FF2B5EF4-FFF2-40B4-BE49-F238E27FC236}">
                <a16:creationId xmlns:a16="http://schemas.microsoft.com/office/drawing/2014/main" id="{DBBAD4F7-B2F0-424D-844A-E29254E67EEF}"/>
              </a:ext>
            </a:extLst>
          </p:cNvPr>
          <p:cNvSpPr>
            <a:spLocks noGrp="1"/>
          </p:cNvSpPr>
          <p:nvPr>
            <p:ph sz="half" idx="23"/>
          </p:nvPr>
        </p:nvSpPr>
        <p:spPr>
          <a:xfrm>
            <a:off x="769066" y="3498387"/>
            <a:ext cx="2494800" cy="1983772"/>
          </a:xfrm>
          <a:prstGeom prst="roundRect">
            <a:avLst>
              <a:gd name="adj" fmla="val 9603"/>
            </a:avLst>
          </a:prstGeom>
          <a:solidFill>
            <a:schemeClr val="bg1"/>
          </a:solidFill>
          <a:effectLst>
            <a:outerShdw blurRad="317500" algn="ctr" rotWithShape="0">
              <a:prstClr val="black">
                <a:alpha val="15000"/>
              </a:prstClr>
            </a:outerShdw>
          </a:effectLst>
        </p:spPr>
        <p:txBody>
          <a:bodyPr lIns="144000" tIns="126000" rIns="126000" bIns="90000" numCol="1" spcCol="0">
            <a:noAutofit/>
          </a:bodyPr>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6" name="Content Placeholder 2">
            <a:extLst>
              <a:ext uri="{FF2B5EF4-FFF2-40B4-BE49-F238E27FC236}">
                <a16:creationId xmlns:a16="http://schemas.microsoft.com/office/drawing/2014/main" id="{D5B9849F-A4CB-40DB-A973-8CA18302B98B}"/>
              </a:ext>
            </a:extLst>
          </p:cNvPr>
          <p:cNvSpPr>
            <a:spLocks noGrp="1"/>
          </p:cNvSpPr>
          <p:nvPr>
            <p:ph sz="half" idx="24"/>
          </p:nvPr>
        </p:nvSpPr>
        <p:spPr>
          <a:xfrm>
            <a:off x="3578266" y="3498387"/>
            <a:ext cx="2494800" cy="1983772"/>
          </a:xfrm>
          <a:prstGeom prst="roundRect">
            <a:avLst>
              <a:gd name="adj" fmla="val 9603"/>
            </a:avLst>
          </a:prstGeom>
          <a:solidFill>
            <a:schemeClr val="bg1"/>
          </a:solidFill>
          <a:effectLst>
            <a:outerShdw blurRad="317500" algn="ctr" rotWithShape="0">
              <a:prstClr val="black">
                <a:alpha val="15000"/>
              </a:prstClr>
            </a:outerShdw>
          </a:effectLst>
        </p:spPr>
        <p:txBody>
          <a:bodyPr lIns="144000" tIns="126000" rIns="126000" bIns="90000" numCol="1" spcCol="0">
            <a:noAutofit/>
          </a:bodyPr>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7" name="Content Placeholder 2">
            <a:extLst>
              <a:ext uri="{FF2B5EF4-FFF2-40B4-BE49-F238E27FC236}">
                <a16:creationId xmlns:a16="http://schemas.microsoft.com/office/drawing/2014/main" id="{FEFDF66C-5737-43FB-B562-8C6A78A99D9F}"/>
              </a:ext>
            </a:extLst>
          </p:cNvPr>
          <p:cNvSpPr>
            <a:spLocks noGrp="1"/>
          </p:cNvSpPr>
          <p:nvPr>
            <p:ph sz="half" idx="25"/>
          </p:nvPr>
        </p:nvSpPr>
        <p:spPr>
          <a:xfrm>
            <a:off x="6387466" y="3498387"/>
            <a:ext cx="2494800" cy="1983772"/>
          </a:xfrm>
          <a:prstGeom prst="roundRect">
            <a:avLst>
              <a:gd name="adj" fmla="val 9603"/>
            </a:avLst>
          </a:prstGeom>
          <a:solidFill>
            <a:schemeClr val="bg1"/>
          </a:solidFill>
          <a:effectLst>
            <a:outerShdw blurRad="317500" algn="ctr" rotWithShape="0">
              <a:prstClr val="black">
                <a:alpha val="15000"/>
              </a:prstClr>
            </a:outerShdw>
          </a:effectLst>
        </p:spPr>
        <p:txBody>
          <a:bodyPr lIns="144000" tIns="126000" rIns="126000" bIns="90000" numCol="1" spcCol="0">
            <a:noAutofit/>
          </a:bodyPr>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8" name="Content Placeholder 2">
            <a:extLst>
              <a:ext uri="{FF2B5EF4-FFF2-40B4-BE49-F238E27FC236}">
                <a16:creationId xmlns:a16="http://schemas.microsoft.com/office/drawing/2014/main" id="{FCCCDC52-1D85-4DFB-9560-416C9B94DC73}"/>
              </a:ext>
            </a:extLst>
          </p:cNvPr>
          <p:cNvSpPr>
            <a:spLocks noGrp="1"/>
          </p:cNvSpPr>
          <p:nvPr>
            <p:ph sz="half" idx="26"/>
          </p:nvPr>
        </p:nvSpPr>
        <p:spPr>
          <a:xfrm>
            <a:off x="9196666" y="3498387"/>
            <a:ext cx="2494800" cy="1983772"/>
          </a:xfrm>
          <a:prstGeom prst="roundRect">
            <a:avLst>
              <a:gd name="adj" fmla="val 9603"/>
            </a:avLst>
          </a:prstGeom>
          <a:solidFill>
            <a:schemeClr val="bg1"/>
          </a:solidFill>
          <a:effectLst>
            <a:outerShdw blurRad="317500" algn="ctr" rotWithShape="0">
              <a:prstClr val="black">
                <a:alpha val="15000"/>
              </a:prstClr>
            </a:outerShdw>
          </a:effectLst>
        </p:spPr>
        <p:txBody>
          <a:bodyPr lIns="144000" tIns="126000" rIns="126000" bIns="90000" numCol="1" spcCol="0">
            <a:noAutofit/>
          </a:bodyPr>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36497062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picture - Dar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E655932-13A2-44CC-9DE8-FE1B640F695C}"/>
              </a:ext>
            </a:extLst>
          </p:cNvPr>
          <p:cNvSpPr>
            <a:spLocks noGrp="1"/>
          </p:cNvSpPr>
          <p:nvPr>
            <p:ph type="pic" idx="14"/>
          </p:nvPr>
        </p:nvSpPr>
        <p:spPr>
          <a:xfrm>
            <a:off x="6210300" y="0"/>
            <a:ext cx="5981700" cy="6857999"/>
          </a:xfrm>
          <a:custGeom>
            <a:avLst/>
            <a:gdLst>
              <a:gd name="connsiteX0" fmla="*/ 204788 w 5981700"/>
              <a:gd name="connsiteY0" fmla="*/ 0 h 6857999"/>
              <a:gd name="connsiteX1" fmla="*/ 206198 w 5981700"/>
              <a:gd name="connsiteY1" fmla="*/ 0 h 6857999"/>
              <a:gd name="connsiteX2" fmla="*/ 216071 w 5981700"/>
              <a:gd name="connsiteY2" fmla="*/ 0 h 6857999"/>
              <a:gd name="connsiteX3" fmla="*/ 242868 w 5981700"/>
              <a:gd name="connsiteY3" fmla="*/ 0 h 6857999"/>
              <a:gd name="connsiteX4" fmla="*/ 265258 w 5981700"/>
              <a:gd name="connsiteY4" fmla="*/ 0 h 6857999"/>
              <a:gd name="connsiteX5" fmla="*/ 295052 w 5981700"/>
              <a:gd name="connsiteY5" fmla="*/ 0 h 6857999"/>
              <a:gd name="connsiteX6" fmla="*/ 333309 w 5981700"/>
              <a:gd name="connsiteY6" fmla="*/ 0 h 6857999"/>
              <a:gd name="connsiteX7" fmla="*/ 381085 w 5981700"/>
              <a:gd name="connsiteY7" fmla="*/ 0 h 6857999"/>
              <a:gd name="connsiteX8" fmla="*/ 439440 w 5981700"/>
              <a:gd name="connsiteY8" fmla="*/ 0 h 6857999"/>
              <a:gd name="connsiteX9" fmla="*/ 509430 w 5981700"/>
              <a:gd name="connsiteY9" fmla="*/ 0 h 6857999"/>
              <a:gd name="connsiteX10" fmla="*/ 592113 w 5981700"/>
              <a:gd name="connsiteY10" fmla="*/ 0 h 6857999"/>
              <a:gd name="connsiteX11" fmla="*/ 688548 w 5981700"/>
              <a:gd name="connsiteY11" fmla="*/ 0 h 6857999"/>
              <a:gd name="connsiteX12" fmla="*/ 799792 w 5981700"/>
              <a:gd name="connsiteY12" fmla="*/ 0 h 6857999"/>
              <a:gd name="connsiteX13" fmla="*/ 926902 w 5981700"/>
              <a:gd name="connsiteY13" fmla="*/ 0 h 6857999"/>
              <a:gd name="connsiteX14" fmla="*/ 1070937 w 5981700"/>
              <a:gd name="connsiteY14" fmla="*/ 0 h 6857999"/>
              <a:gd name="connsiteX15" fmla="*/ 1232954 w 5981700"/>
              <a:gd name="connsiteY15" fmla="*/ 0 h 6857999"/>
              <a:gd name="connsiteX16" fmla="*/ 1414012 w 5981700"/>
              <a:gd name="connsiteY16" fmla="*/ 0 h 6857999"/>
              <a:gd name="connsiteX17" fmla="*/ 1615167 w 5981700"/>
              <a:gd name="connsiteY17" fmla="*/ 0 h 6857999"/>
              <a:gd name="connsiteX18" fmla="*/ 1837478 w 5981700"/>
              <a:gd name="connsiteY18" fmla="*/ 0 h 6857999"/>
              <a:gd name="connsiteX19" fmla="*/ 2082002 w 5981700"/>
              <a:gd name="connsiteY19" fmla="*/ 0 h 6857999"/>
              <a:gd name="connsiteX20" fmla="*/ 2349798 w 5981700"/>
              <a:gd name="connsiteY20" fmla="*/ 0 h 6857999"/>
              <a:gd name="connsiteX21" fmla="*/ 2641923 w 5981700"/>
              <a:gd name="connsiteY21" fmla="*/ 0 h 6857999"/>
              <a:gd name="connsiteX22" fmla="*/ 2959434 w 5981700"/>
              <a:gd name="connsiteY22" fmla="*/ 0 h 6857999"/>
              <a:gd name="connsiteX23" fmla="*/ 3303390 w 5981700"/>
              <a:gd name="connsiteY23" fmla="*/ 0 h 6857999"/>
              <a:gd name="connsiteX24" fmla="*/ 3674849 w 5981700"/>
              <a:gd name="connsiteY24" fmla="*/ 0 h 6857999"/>
              <a:gd name="connsiteX25" fmla="*/ 4074868 w 5981700"/>
              <a:gd name="connsiteY25" fmla="*/ 0 h 6857999"/>
              <a:gd name="connsiteX26" fmla="*/ 4285918 w 5981700"/>
              <a:gd name="connsiteY26" fmla="*/ 0 h 6857999"/>
              <a:gd name="connsiteX27" fmla="*/ 4504504 w 5981700"/>
              <a:gd name="connsiteY27" fmla="*/ 0 h 6857999"/>
              <a:gd name="connsiteX28" fmla="*/ 4730760 w 5981700"/>
              <a:gd name="connsiteY28" fmla="*/ 0 h 6857999"/>
              <a:gd name="connsiteX29" fmla="*/ 4964817 w 5981700"/>
              <a:gd name="connsiteY29" fmla="*/ 0 h 6857999"/>
              <a:gd name="connsiteX30" fmla="*/ 5206807 w 5981700"/>
              <a:gd name="connsiteY30" fmla="*/ 0 h 6857999"/>
              <a:gd name="connsiteX31" fmla="*/ 5456863 w 5981700"/>
              <a:gd name="connsiteY31" fmla="*/ 0 h 6857999"/>
              <a:gd name="connsiteX32" fmla="*/ 5715116 w 5981700"/>
              <a:gd name="connsiteY32" fmla="*/ 0 h 6857999"/>
              <a:gd name="connsiteX33" fmla="*/ 5981700 w 5981700"/>
              <a:gd name="connsiteY33" fmla="*/ 0 h 6857999"/>
              <a:gd name="connsiteX34" fmla="*/ 5981700 w 5981700"/>
              <a:gd name="connsiteY34" fmla="*/ 1674 h 6857999"/>
              <a:gd name="connsiteX35" fmla="*/ 5981700 w 5981700"/>
              <a:gd name="connsiteY35" fmla="*/ 13395 h 6857999"/>
              <a:gd name="connsiteX36" fmla="*/ 5981700 w 5981700"/>
              <a:gd name="connsiteY36" fmla="*/ 45207 h 6857999"/>
              <a:gd name="connsiteX37" fmla="*/ 5981700 w 5981700"/>
              <a:gd name="connsiteY37" fmla="*/ 71786 h 6857999"/>
              <a:gd name="connsiteX38" fmla="*/ 5981700 w 5981700"/>
              <a:gd name="connsiteY38" fmla="*/ 107156 h 6857999"/>
              <a:gd name="connsiteX39" fmla="*/ 5981700 w 5981700"/>
              <a:gd name="connsiteY39" fmla="*/ 152572 h 6857999"/>
              <a:gd name="connsiteX40" fmla="*/ 5981700 w 5981700"/>
              <a:gd name="connsiteY40" fmla="*/ 209290 h 6857999"/>
              <a:gd name="connsiteX41" fmla="*/ 5981700 w 5981700"/>
              <a:gd name="connsiteY41" fmla="*/ 278565 h 6857999"/>
              <a:gd name="connsiteX42" fmla="*/ 5981700 w 5981700"/>
              <a:gd name="connsiteY42" fmla="*/ 361652 h 6857999"/>
              <a:gd name="connsiteX43" fmla="*/ 5981700 w 5981700"/>
              <a:gd name="connsiteY43" fmla="*/ 459809 h 6857999"/>
              <a:gd name="connsiteX44" fmla="*/ 5981700 w 5981700"/>
              <a:gd name="connsiteY44" fmla="*/ 574291 h 6857999"/>
              <a:gd name="connsiteX45" fmla="*/ 5981700 w 5981700"/>
              <a:gd name="connsiteY45" fmla="*/ 706352 h 6857999"/>
              <a:gd name="connsiteX46" fmla="*/ 5981700 w 5981700"/>
              <a:gd name="connsiteY46" fmla="*/ 857250 h 6857999"/>
              <a:gd name="connsiteX47" fmla="*/ 5981700 w 5981700"/>
              <a:gd name="connsiteY47" fmla="*/ 1028240 h 6857999"/>
              <a:gd name="connsiteX48" fmla="*/ 5981700 w 5981700"/>
              <a:gd name="connsiteY48" fmla="*/ 1220577 h 6857999"/>
              <a:gd name="connsiteX49" fmla="*/ 5981700 w 5981700"/>
              <a:gd name="connsiteY49" fmla="*/ 1435517 h 6857999"/>
              <a:gd name="connsiteX50" fmla="*/ 5981700 w 5981700"/>
              <a:gd name="connsiteY50" fmla="*/ 1674317 h 6857999"/>
              <a:gd name="connsiteX51" fmla="*/ 5981700 w 5981700"/>
              <a:gd name="connsiteY51" fmla="*/ 1938231 h 6857999"/>
              <a:gd name="connsiteX52" fmla="*/ 5981700 w 5981700"/>
              <a:gd name="connsiteY52" fmla="*/ 2228515 h 6857999"/>
              <a:gd name="connsiteX53" fmla="*/ 5981700 w 5981700"/>
              <a:gd name="connsiteY53" fmla="*/ 2546426 h 6857999"/>
              <a:gd name="connsiteX54" fmla="*/ 5981700 w 5981700"/>
              <a:gd name="connsiteY54" fmla="*/ 2893219 h 6857999"/>
              <a:gd name="connsiteX55" fmla="*/ 5981700 w 5981700"/>
              <a:gd name="connsiteY55" fmla="*/ 3270149 h 6857999"/>
              <a:gd name="connsiteX56" fmla="*/ 5981700 w 5981700"/>
              <a:gd name="connsiteY56" fmla="*/ 3678473 h 6857999"/>
              <a:gd name="connsiteX57" fmla="*/ 5981700 w 5981700"/>
              <a:gd name="connsiteY57" fmla="*/ 3894800 h 6857999"/>
              <a:gd name="connsiteX58" fmla="*/ 5981700 w 5981700"/>
              <a:gd name="connsiteY58" fmla="*/ 4119446 h 6857999"/>
              <a:gd name="connsiteX59" fmla="*/ 5981700 w 5981700"/>
              <a:gd name="connsiteY59" fmla="*/ 4352569 h 6857999"/>
              <a:gd name="connsiteX60" fmla="*/ 5981700 w 5981700"/>
              <a:gd name="connsiteY60" fmla="*/ 4594324 h 6857999"/>
              <a:gd name="connsiteX61" fmla="*/ 5981700 w 5981700"/>
              <a:gd name="connsiteY61" fmla="*/ 4844870 h 6857999"/>
              <a:gd name="connsiteX62" fmla="*/ 5981700 w 5981700"/>
              <a:gd name="connsiteY62" fmla="*/ 5104363 h 6857999"/>
              <a:gd name="connsiteX63" fmla="*/ 5981700 w 5981700"/>
              <a:gd name="connsiteY63" fmla="*/ 5372960 h 6857999"/>
              <a:gd name="connsiteX64" fmla="*/ 5981700 w 5981700"/>
              <a:gd name="connsiteY64" fmla="*/ 5650818 h 6857999"/>
              <a:gd name="connsiteX65" fmla="*/ 5981700 w 5981700"/>
              <a:gd name="connsiteY65" fmla="*/ 5938094 h 6857999"/>
              <a:gd name="connsiteX66" fmla="*/ 5981700 w 5981700"/>
              <a:gd name="connsiteY66" fmla="*/ 6234945 h 6857999"/>
              <a:gd name="connsiteX67" fmla="*/ 5981700 w 5981700"/>
              <a:gd name="connsiteY67" fmla="*/ 6541528 h 6857999"/>
              <a:gd name="connsiteX68" fmla="*/ 5981700 w 5981700"/>
              <a:gd name="connsiteY68" fmla="*/ 6857999 h 6857999"/>
              <a:gd name="connsiteX69" fmla="*/ 0 w 5981700"/>
              <a:gd name="connsiteY69" fmla="*/ 6857999 h 6857999"/>
              <a:gd name="connsiteX70" fmla="*/ 19218 w 5981700"/>
              <a:gd name="connsiteY70" fmla="*/ 6078299 h 6857999"/>
              <a:gd name="connsiteX71" fmla="*/ 204788 w 5981700"/>
              <a:gd name="connsiteY71"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981700" h="6857999">
                <a:moveTo>
                  <a:pt x="204788" y="0"/>
                </a:moveTo>
                <a:lnTo>
                  <a:pt x="206198" y="0"/>
                </a:lnTo>
                <a:lnTo>
                  <a:pt x="216071" y="0"/>
                </a:lnTo>
                <a:lnTo>
                  <a:pt x="242868" y="0"/>
                </a:lnTo>
                <a:lnTo>
                  <a:pt x="265258" y="0"/>
                </a:lnTo>
                <a:lnTo>
                  <a:pt x="295052" y="0"/>
                </a:lnTo>
                <a:lnTo>
                  <a:pt x="333309" y="0"/>
                </a:lnTo>
                <a:lnTo>
                  <a:pt x="381085" y="0"/>
                </a:lnTo>
                <a:lnTo>
                  <a:pt x="439440" y="0"/>
                </a:lnTo>
                <a:lnTo>
                  <a:pt x="509430" y="0"/>
                </a:lnTo>
                <a:lnTo>
                  <a:pt x="592113" y="0"/>
                </a:lnTo>
                <a:lnTo>
                  <a:pt x="688548" y="0"/>
                </a:lnTo>
                <a:lnTo>
                  <a:pt x="799792" y="0"/>
                </a:lnTo>
                <a:lnTo>
                  <a:pt x="926902" y="0"/>
                </a:lnTo>
                <a:lnTo>
                  <a:pt x="1070937" y="0"/>
                </a:lnTo>
                <a:lnTo>
                  <a:pt x="1232954" y="0"/>
                </a:lnTo>
                <a:lnTo>
                  <a:pt x="1414012" y="0"/>
                </a:lnTo>
                <a:lnTo>
                  <a:pt x="1615167" y="0"/>
                </a:lnTo>
                <a:lnTo>
                  <a:pt x="1837478" y="0"/>
                </a:lnTo>
                <a:lnTo>
                  <a:pt x="2082002" y="0"/>
                </a:lnTo>
                <a:lnTo>
                  <a:pt x="2349798" y="0"/>
                </a:lnTo>
                <a:lnTo>
                  <a:pt x="2641923" y="0"/>
                </a:lnTo>
                <a:lnTo>
                  <a:pt x="2959434" y="0"/>
                </a:lnTo>
                <a:lnTo>
                  <a:pt x="3303390" y="0"/>
                </a:lnTo>
                <a:lnTo>
                  <a:pt x="3674849" y="0"/>
                </a:lnTo>
                <a:lnTo>
                  <a:pt x="4074868" y="0"/>
                </a:lnTo>
                <a:lnTo>
                  <a:pt x="4285918" y="0"/>
                </a:lnTo>
                <a:lnTo>
                  <a:pt x="4504504" y="0"/>
                </a:lnTo>
                <a:lnTo>
                  <a:pt x="4730760" y="0"/>
                </a:lnTo>
                <a:lnTo>
                  <a:pt x="4964817" y="0"/>
                </a:lnTo>
                <a:lnTo>
                  <a:pt x="5206807" y="0"/>
                </a:lnTo>
                <a:lnTo>
                  <a:pt x="5456863" y="0"/>
                </a:lnTo>
                <a:lnTo>
                  <a:pt x="5715116" y="0"/>
                </a:lnTo>
                <a:lnTo>
                  <a:pt x="5981700" y="0"/>
                </a:lnTo>
                <a:lnTo>
                  <a:pt x="5981700" y="1674"/>
                </a:lnTo>
                <a:lnTo>
                  <a:pt x="5981700" y="13395"/>
                </a:lnTo>
                <a:lnTo>
                  <a:pt x="5981700" y="45207"/>
                </a:lnTo>
                <a:lnTo>
                  <a:pt x="5981700" y="71786"/>
                </a:lnTo>
                <a:lnTo>
                  <a:pt x="5981700" y="107156"/>
                </a:lnTo>
                <a:lnTo>
                  <a:pt x="5981700" y="152572"/>
                </a:lnTo>
                <a:lnTo>
                  <a:pt x="5981700" y="209290"/>
                </a:lnTo>
                <a:lnTo>
                  <a:pt x="5981700" y="278565"/>
                </a:lnTo>
                <a:lnTo>
                  <a:pt x="5981700" y="361652"/>
                </a:lnTo>
                <a:lnTo>
                  <a:pt x="5981700" y="459809"/>
                </a:lnTo>
                <a:lnTo>
                  <a:pt x="5981700" y="574291"/>
                </a:lnTo>
                <a:lnTo>
                  <a:pt x="5981700" y="706352"/>
                </a:lnTo>
                <a:lnTo>
                  <a:pt x="5981700" y="857250"/>
                </a:lnTo>
                <a:lnTo>
                  <a:pt x="5981700" y="1028240"/>
                </a:lnTo>
                <a:lnTo>
                  <a:pt x="5981700" y="1220577"/>
                </a:lnTo>
                <a:lnTo>
                  <a:pt x="5981700" y="1435517"/>
                </a:lnTo>
                <a:lnTo>
                  <a:pt x="5981700" y="1674317"/>
                </a:lnTo>
                <a:lnTo>
                  <a:pt x="5981700" y="1938231"/>
                </a:lnTo>
                <a:lnTo>
                  <a:pt x="5981700" y="2228515"/>
                </a:lnTo>
                <a:lnTo>
                  <a:pt x="5981700" y="2546426"/>
                </a:lnTo>
                <a:lnTo>
                  <a:pt x="5981700" y="2893219"/>
                </a:lnTo>
                <a:lnTo>
                  <a:pt x="5981700" y="3270149"/>
                </a:lnTo>
                <a:lnTo>
                  <a:pt x="5981700" y="3678473"/>
                </a:lnTo>
                <a:lnTo>
                  <a:pt x="5981700" y="3894800"/>
                </a:lnTo>
                <a:lnTo>
                  <a:pt x="5981700" y="4119446"/>
                </a:lnTo>
                <a:lnTo>
                  <a:pt x="5981700" y="4352569"/>
                </a:lnTo>
                <a:lnTo>
                  <a:pt x="5981700" y="4594324"/>
                </a:lnTo>
                <a:lnTo>
                  <a:pt x="5981700" y="4844870"/>
                </a:lnTo>
                <a:lnTo>
                  <a:pt x="5981700" y="5104363"/>
                </a:lnTo>
                <a:lnTo>
                  <a:pt x="5981700" y="5372960"/>
                </a:lnTo>
                <a:lnTo>
                  <a:pt x="5981700" y="5650818"/>
                </a:lnTo>
                <a:lnTo>
                  <a:pt x="5981700" y="5938094"/>
                </a:lnTo>
                <a:lnTo>
                  <a:pt x="5981700" y="6234945"/>
                </a:lnTo>
                <a:lnTo>
                  <a:pt x="5981700" y="6541528"/>
                </a:lnTo>
                <a:lnTo>
                  <a:pt x="5981700" y="6857999"/>
                </a:lnTo>
                <a:lnTo>
                  <a:pt x="0" y="6857999"/>
                </a:lnTo>
                <a:lnTo>
                  <a:pt x="19218" y="6078299"/>
                </a:lnTo>
                <a:cubicBezTo>
                  <a:pt x="88975" y="4236641"/>
                  <a:pt x="310357" y="2235002"/>
                  <a:pt x="204788" y="0"/>
                </a:cubicBezTo>
                <a:close/>
              </a:path>
            </a:pathLst>
          </a:custGeom>
          <a:solidFill>
            <a:srgbClr val="1E1E1E"/>
          </a:solidFill>
        </p:spPr>
        <p:txBody>
          <a:bodyPr vert="horz" wrap="square" lIns="648000" tIns="2844000" rIns="612000" bIns="0" rtlCol="0" anchor="t" anchorCtr="0">
            <a:noAutofit/>
          </a:bodyPr>
          <a:lstStyle>
            <a:lvl1pPr marL="0" indent="0">
              <a:buNone/>
              <a:defRPr lang="en-GB" sz="2400" b="0">
                <a:solidFill>
                  <a:schemeClr val="bg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a:t>Klik op het pictogram als u een afbeelding wilt toevoegen</a:t>
            </a:r>
            <a:endParaRPr lang="nl-NL" dirty="0"/>
          </a:p>
        </p:txBody>
      </p:sp>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530365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7DA73EC3-934B-4B49-B975-FF59203E8F1B}"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15" name="Content Placeholder 2">
            <a:extLst>
              <a:ext uri="{FF2B5EF4-FFF2-40B4-BE49-F238E27FC236}">
                <a16:creationId xmlns:a16="http://schemas.microsoft.com/office/drawing/2014/main" id="{F8DF68FE-2203-4BC1-835F-DF844A9F30E5}"/>
              </a:ext>
            </a:extLst>
          </p:cNvPr>
          <p:cNvSpPr>
            <a:spLocks noGrp="1"/>
          </p:cNvSpPr>
          <p:nvPr>
            <p:ph sz="half" idx="1"/>
          </p:nvPr>
        </p:nvSpPr>
        <p:spPr>
          <a:xfrm>
            <a:off x="633600" y="1972800"/>
            <a:ext cx="5303650" cy="3456000"/>
          </a:xfrm>
        </p:spPr>
        <p:txBody>
          <a:bodyPr numCol="1" spcCol="0"/>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1" name="KPN logo">
            <a:extLst>
              <a:ext uri="{FF2B5EF4-FFF2-40B4-BE49-F238E27FC236}">
                <a16:creationId xmlns:a16="http://schemas.microsoft.com/office/drawing/2014/main" id="{0CB88B44-7F13-4D40-A902-A04BF1E9F170}"/>
              </a:ext>
              <a:ext uri="{C183D7F6-B498-43B3-948B-1728B52AA6E4}">
                <adec:decorative xmlns:adec="http://schemas.microsoft.com/office/drawing/2017/decorative" val="1"/>
              </a:ext>
            </a:extLst>
          </p:cNvPr>
          <p:cNvSpPr>
            <a:spLocks noGrp="1"/>
          </p:cNvSpPr>
          <p:nvPr>
            <p:ph type="body" sz="quarter" idx="15" hasCustomPrompt="1"/>
          </p:nvPr>
        </p:nvSpPr>
        <p:spPr>
          <a:xfrm>
            <a:off x="9834087" y="6027819"/>
            <a:ext cx="2275200" cy="720000"/>
          </a:xfrm>
          <a:blipFill dpi="0" rotWithShape="1">
            <a:blip r:embed="rId2">
              <a:extLst>
                <a:ext uri="{96DAC541-7B7A-43D3-8B79-37D633B846F1}">
                  <asvg:svgBlip xmlns:asvg="http://schemas.microsoft.com/office/drawing/2016/SVG/main" r:embed="rId3"/>
                </a:ext>
              </a:extLst>
            </a:blip>
            <a:srcRect/>
            <a:stretch>
              <a:fillRect/>
            </a:stretch>
          </a:blipFill>
        </p:spPr>
        <p:txBody>
          <a:bodyPr>
            <a:normAutofit/>
          </a:bodyPr>
          <a:lstStyle>
            <a:lvl1pPr>
              <a:defRPr sz="100">
                <a:solidFill>
                  <a:schemeClr val="tx1">
                    <a:alpha val="0"/>
                  </a:schemeClr>
                </a:solidFill>
              </a:defRPr>
            </a:lvl1pPr>
          </a:lstStyle>
          <a:p>
            <a:pPr lvl="0"/>
            <a:r>
              <a:rPr lang="nl-NL"/>
              <a:t>KPN Logo</a:t>
            </a:r>
            <a:endParaRPr lang="nl-NL" dirty="0"/>
          </a:p>
        </p:txBody>
      </p:sp>
    </p:spTree>
    <p:extLst>
      <p:ext uri="{BB962C8B-B14F-4D97-AF65-F5344CB8AC3E}">
        <p14:creationId xmlns:p14="http://schemas.microsoft.com/office/powerpoint/2010/main" val="24868360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and picture - Ligh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E655932-13A2-44CC-9DE8-FE1B640F695C}"/>
              </a:ext>
            </a:extLst>
          </p:cNvPr>
          <p:cNvSpPr>
            <a:spLocks noGrp="1"/>
          </p:cNvSpPr>
          <p:nvPr>
            <p:ph type="pic" idx="14"/>
          </p:nvPr>
        </p:nvSpPr>
        <p:spPr>
          <a:xfrm>
            <a:off x="6210300" y="0"/>
            <a:ext cx="5981700" cy="6857999"/>
          </a:xfrm>
          <a:custGeom>
            <a:avLst/>
            <a:gdLst>
              <a:gd name="connsiteX0" fmla="*/ 204788 w 5981700"/>
              <a:gd name="connsiteY0" fmla="*/ 0 h 6857999"/>
              <a:gd name="connsiteX1" fmla="*/ 206198 w 5981700"/>
              <a:gd name="connsiteY1" fmla="*/ 0 h 6857999"/>
              <a:gd name="connsiteX2" fmla="*/ 216071 w 5981700"/>
              <a:gd name="connsiteY2" fmla="*/ 0 h 6857999"/>
              <a:gd name="connsiteX3" fmla="*/ 242868 w 5981700"/>
              <a:gd name="connsiteY3" fmla="*/ 0 h 6857999"/>
              <a:gd name="connsiteX4" fmla="*/ 265258 w 5981700"/>
              <a:gd name="connsiteY4" fmla="*/ 0 h 6857999"/>
              <a:gd name="connsiteX5" fmla="*/ 295052 w 5981700"/>
              <a:gd name="connsiteY5" fmla="*/ 0 h 6857999"/>
              <a:gd name="connsiteX6" fmla="*/ 333309 w 5981700"/>
              <a:gd name="connsiteY6" fmla="*/ 0 h 6857999"/>
              <a:gd name="connsiteX7" fmla="*/ 381085 w 5981700"/>
              <a:gd name="connsiteY7" fmla="*/ 0 h 6857999"/>
              <a:gd name="connsiteX8" fmla="*/ 439440 w 5981700"/>
              <a:gd name="connsiteY8" fmla="*/ 0 h 6857999"/>
              <a:gd name="connsiteX9" fmla="*/ 509430 w 5981700"/>
              <a:gd name="connsiteY9" fmla="*/ 0 h 6857999"/>
              <a:gd name="connsiteX10" fmla="*/ 592113 w 5981700"/>
              <a:gd name="connsiteY10" fmla="*/ 0 h 6857999"/>
              <a:gd name="connsiteX11" fmla="*/ 688548 w 5981700"/>
              <a:gd name="connsiteY11" fmla="*/ 0 h 6857999"/>
              <a:gd name="connsiteX12" fmla="*/ 799792 w 5981700"/>
              <a:gd name="connsiteY12" fmla="*/ 0 h 6857999"/>
              <a:gd name="connsiteX13" fmla="*/ 926902 w 5981700"/>
              <a:gd name="connsiteY13" fmla="*/ 0 h 6857999"/>
              <a:gd name="connsiteX14" fmla="*/ 1070937 w 5981700"/>
              <a:gd name="connsiteY14" fmla="*/ 0 h 6857999"/>
              <a:gd name="connsiteX15" fmla="*/ 1232954 w 5981700"/>
              <a:gd name="connsiteY15" fmla="*/ 0 h 6857999"/>
              <a:gd name="connsiteX16" fmla="*/ 1414012 w 5981700"/>
              <a:gd name="connsiteY16" fmla="*/ 0 h 6857999"/>
              <a:gd name="connsiteX17" fmla="*/ 1615167 w 5981700"/>
              <a:gd name="connsiteY17" fmla="*/ 0 h 6857999"/>
              <a:gd name="connsiteX18" fmla="*/ 1837478 w 5981700"/>
              <a:gd name="connsiteY18" fmla="*/ 0 h 6857999"/>
              <a:gd name="connsiteX19" fmla="*/ 2082002 w 5981700"/>
              <a:gd name="connsiteY19" fmla="*/ 0 h 6857999"/>
              <a:gd name="connsiteX20" fmla="*/ 2349798 w 5981700"/>
              <a:gd name="connsiteY20" fmla="*/ 0 h 6857999"/>
              <a:gd name="connsiteX21" fmla="*/ 2641923 w 5981700"/>
              <a:gd name="connsiteY21" fmla="*/ 0 h 6857999"/>
              <a:gd name="connsiteX22" fmla="*/ 2959434 w 5981700"/>
              <a:gd name="connsiteY22" fmla="*/ 0 h 6857999"/>
              <a:gd name="connsiteX23" fmla="*/ 3303390 w 5981700"/>
              <a:gd name="connsiteY23" fmla="*/ 0 h 6857999"/>
              <a:gd name="connsiteX24" fmla="*/ 3674849 w 5981700"/>
              <a:gd name="connsiteY24" fmla="*/ 0 h 6857999"/>
              <a:gd name="connsiteX25" fmla="*/ 4074868 w 5981700"/>
              <a:gd name="connsiteY25" fmla="*/ 0 h 6857999"/>
              <a:gd name="connsiteX26" fmla="*/ 4285918 w 5981700"/>
              <a:gd name="connsiteY26" fmla="*/ 0 h 6857999"/>
              <a:gd name="connsiteX27" fmla="*/ 4504504 w 5981700"/>
              <a:gd name="connsiteY27" fmla="*/ 0 h 6857999"/>
              <a:gd name="connsiteX28" fmla="*/ 4730760 w 5981700"/>
              <a:gd name="connsiteY28" fmla="*/ 0 h 6857999"/>
              <a:gd name="connsiteX29" fmla="*/ 4964817 w 5981700"/>
              <a:gd name="connsiteY29" fmla="*/ 0 h 6857999"/>
              <a:gd name="connsiteX30" fmla="*/ 5206807 w 5981700"/>
              <a:gd name="connsiteY30" fmla="*/ 0 h 6857999"/>
              <a:gd name="connsiteX31" fmla="*/ 5456863 w 5981700"/>
              <a:gd name="connsiteY31" fmla="*/ 0 h 6857999"/>
              <a:gd name="connsiteX32" fmla="*/ 5715116 w 5981700"/>
              <a:gd name="connsiteY32" fmla="*/ 0 h 6857999"/>
              <a:gd name="connsiteX33" fmla="*/ 5981700 w 5981700"/>
              <a:gd name="connsiteY33" fmla="*/ 0 h 6857999"/>
              <a:gd name="connsiteX34" fmla="*/ 5981700 w 5981700"/>
              <a:gd name="connsiteY34" fmla="*/ 1674 h 6857999"/>
              <a:gd name="connsiteX35" fmla="*/ 5981700 w 5981700"/>
              <a:gd name="connsiteY35" fmla="*/ 13395 h 6857999"/>
              <a:gd name="connsiteX36" fmla="*/ 5981700 w 5981700"/>
              <a:gd name="connsiteY36" fmla="*/ 45207 h 6857999"/>
              <a:gd name="connsiteX37" fmla="*/ 5981700 w 5981700"/>
              <a:gd name="connsiteY37" fmla="*/ 71786 h 6857999"/>
              <a:gd name="connsiteX38" fmla="*/ 5981700 w 5981700"/>
              <a:gd name="connsiteY38" fmla="*/ 107156 h 6857999"/>
              <a:gd name="connsiteX39" fmla="*/ 5981700 w 5981700"/>
              <a:gd name="connsiteY39" fmla="*/ 152572 h 6857999"/>
              <a:gd name="connsiteX40" fmla="*/ 5981700 w 5981700"/>
              <a:gd name="connsiteY40" fmla="*/ 209290 h 6857999"/>
              <a:gd name="connsiteX41" fmla="*/ 5981700 w 5981700"/>
              <a:gd name="connsiteY41" fmla="*/ 278565 h 6857999"/>
              <a:gd name="connsiteX42" fmla="*/ 5981700 w 5981700"/>
              <a:gd name="connsiteY42" fmla="*/ 361652 h 6857999"/>
              <a:gd name="connsiteX43" fmla="*/ 5981700 w 5981700"/>
              <a:gd name="connsiteY43" fmla="*/ 459809 h 6857999"/>
              <a:gd name="connsiteX44" fmla="*/ 5981700 w 5981700"/>
              <a:gd name="connsiteY44" fmla="*/ 574291 h 6857999"/>
              <a:gd name="connsiteX45" fmla="*/ 5981700 w 5981700"/>
              <a:gd name="connsiteY45" fmla="*/ 706352 h 6857999"/>
              <a:gd name="connsiteX46" fmla="*/ 5981700 w 5981700"/>
              <a:gd name="connsiteY46" fmla="*/ 857250 h 6857999"/>
              <a:gd name="connsiteX47" fmla="*/ 5981700 w 5981700"/>
              <a:gd name="connsiteY47" fmla="*/ 1028240 h 6857999"/>
              <a:gd name="connsiteX48" fmla="*/ 5981700 w 5981700"/>
              <a:gd name="connsiteY48" fmla="*/ 1220577 h 6857999"/>
              <a:gd name="connsiteX49" fmla="*/ 5981700 w 5981700"/>
              <a:gd name="connsiteY49" fmla="*/ 1435517 h 6857999"/>
              <a:gd name="connsiteX50" fmla="*/ 5981700 w 5981700"/>
              <a:gd name="connsiteY50" fmla="*/ 1674317 h 6857999"/>
              <a:gd name="connsiteX51" fmla="*/ 5981700 w 5981700"/>
              <a:gd name="connsiteY51" fmla="*/ 1938231 h 6857999"/>
              <a:gd name="connsiteX52" fmla="*/ 5981700 w 5981700"/>
              <a:gd name="connsiteY52" fmla="*/ 2228515 h 6857999"/>
              <a:gd name="connsiteX53" fmla="*/ 5981700 w 5981700"/>
              <a:gd name="connsiteY53" fmla="*/ 2546426 h 6857999"/>
              <a:gd name="connsiteX54" fmla="*/ 5981700 w 5981700"/>
              <a:gd name="connsiteY54" fmla="*/ 2893219 h 6857999"/>
              <a:gd name="connsiteX55" fmla="*/ 5981700 w 5981700"/>
              <a:gd name="connsiteY55" fmla="*/ 3270149 h 6857999"/>
              <a:gd name="connsiteX56" fmla="*/ 5981700 w 5981700"/>
              <a:gd name="connsiteY56" fmla="*/ 3678473 h 6857999"/>
              <a:gd name="connsiteX57" fmla="*/ 5981700 w 5981700"/>
              <a:gd name="connsiteY57" fmla="*/ 3894800 h 6857999"/>
              <a:gd name="connsiteX58" fmla="*/ 5981700 w 5981700"/>
              <a:gd name="connsiteY58" fmla="*/ 4119446 h 6857999"/>
              <a:gd name="connsiteX59" fmla="*/ 5981700 w 5981700"/>
              <a:gd name="connsiteY59" fmla="*/ 4352569 h 6857999"/>
              <a:gd name="connsiteX60" fmla="*/ 5981700 w 5981700"/>
              <a:gd name="connsiteY60" fmla="*/ 4594324 h 6857999"/>
              <a:gd name="connsiteX61" fmla="*/ 5981700 w 5981700"/>
              <a:gd name="connsiteY61" fmla="*/ 4844870 h 6857999"/>
              <a:gd name="connsiteX62" fmla="*/ 5981700 w 5981700"/>
              <a:gd name="connsiteY62" fmla="*/ 5104363 h 6857999"/>
              <a:gd name="connsiteX63" fmla="*/ 5981700 w 5981700"/>
              <a:gd name="connsiteY63" fmla="*/ 5372960 h 6857999"/>
              <a:gd name="connsiteX64" fmla="*/ 5981700 w 5981700"/>
              <a:gd name="connsiteY64" fmla="*/ 5650818 h 6857999"/>
              <a:gd name="connsiteX65" fmla="*/ 5981700 w 5981700"/>
              <a:gd name="connsiteY65" fmla="*/ 5938094 h 6857999"/>
              <a:gd name="connsiteX66" fmla="*/ 5981700 w 5981700"/>
              <a:gd name="connsiteY66" fmla="*/ 6234945 h 6857999"/>
              <a:gd name="connsiteX67" fmla="*/ 5981700 w 5981700"/>
              <a:gd name="connsiteY67" fmla="*/ 6541528 h 6857999"/>
              <a:gd name="connsiteX68" fmla="*/ 5981700 w 5981700"/>
              <a:gd name="connsiteY68" fmla="*/ 6857999 h 6857999"/>
              <a:gd name="connsiteX69" fmla="*/ 0 w 5981700"/>
              <a:gd name="connsiteY69" fmla="*/ 6857999 h 6857999"/>
              <a:gd name="connsiteX70" fmla="*/ 19218 w 5981700"/>
              <a:gd name="connsiteY70" fmla="*/ 6078299 h 6857999"/>
              <a:gd name="connsiteX71" fmla="*/ 204788 w 5981700"/>
              <a:gd name="connsiteY71"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981700" h="6857999">
                <a:moveTo>
                  <a:pt x="204788" y="0"/>
                </a:moveTo>
                <a:lnTo>
                  <a:pt x="206198" y="0"/>
                </a:lnTo>
                <a:lnTo>
                  <a:pt x="216071" y="0"/>
                </a:lnTo>
                <a:lnTo>
                  <a:pt x="242868" y="0"/>
                </a:lnTo>
                <a:lnTo>
                  <a:pt x="265258" y="0"/>
                </a:lnTo>
                <a:lnTo>
                  <a:pt x="295052" y="0"/>
                </a:lnTo>
                <a:lnTo>
                  <a:pt x="333309" y="0"/>
                </a:lnTo>
                <a:lnTo>
                  <a:pt x="381085" y="0"/>
                </a:lnTo>
                <a:lnTo>
                  <a:pt x="439440" y="0"/>
                </a:lnTo>
                <a:lnTo>
                  <a:pt x="509430" y="0"/>
                </a:lnTo>
                <a:lnTo>
                  <a:pt x="592113" y="0"/>
                </a:lnTo>
                <a:lnTo>
                  <a:pt x="688548" y="0"/>
                </a:lnTo>
                <a:lnTo>
                  <a:pt x="799792" y="0"/>
                </a:lnTo>
                <a:lnTo>
                  <a:pt x="926902" y="0"/>
                </a:lnTo>
                <a:lnTo>
                  <a:pt x="1070937" y="0"/>
                </a:lnTo>
                <a:lnTo>
                  <a:pt x="1232954" y="0"/>
                </a:lnTo>
                <a:lnTo>
                  <a:pt x="1414012" y="0"/>
                </a:lnTo>
                <a:lnTo>
                  <a:pt x="1615167" y="0"/>
                </a:lnTo>
                <a:lnTo>
                  <a:pt x="1837478" y="0"/>
                </a:lnTo>
                <a:lnTo>
                  <a:pt x="2082002" y="0"/>
                </a:lnTo>
                <a:lnTo>
                  <a:pt x="2349798" y="0"/>
                </a:lnTo>
                <a:lnTo>
                  <a:pt x="2641923" y="0"/>
                </a:lnTo>
                <a:lnTo>
                  <a:pt x="2959434" y="0"/>
                </a:lnTo>
                <a:lnTo>
                  <a:pt x="3303390" y="0"/>
                </a:lnTo>
                <a:lnTo>
                  <a:pt x="3674849" y="0"/>
                </a:lnTo>
                <a:lnTo>
                  <a:pt x="4074868" y="0"/>
                </a:lnTo>
                <a:lnTo>
                  <a:pt x="4285918" y="0"/>
                </a:lnTo>
                <a:lnTo>
                  <a:pt x="4504504" y="0"/>
                </a:lnTo>
                <a:lnTo>
                  <a:pt x="4730760" y="0"/>
                </a:lnTo>
                <a:lnTo>
                  <a:pt x="4964817" y="0"/>
                </a:lnTo>
                <a:lnTo>
                  <a:pt x="5206807" y="0"/>
                </a:lnTo>
                <a:lnTo>
                  <a:pt x="5456863" y="0"/>
                </a:lnTo>
                <a:lnTo>
                  <a:pt x="5715116" y="0"/>
                </a:lnTo>
                <a:lnTo>
                  <a:pt x="5981700" y="0"/>
                </a:lnTo>
                <a:lnTo>
                  <a:pt x="5981700" y="1674"/>
                </a:lnTo>
                <a:lnTo>
                  <a:pt x="5981700" y="13395"/>
                </a:lnTo>
                <a:lnTo>
                  <a:pt x="5981700" y="45207"/>
                </a:lnTo>
                <a:lnTo>
                  <a:pt x="5981700" y="71786"/>
                </a:lnTo>
                <a:lnTo>
                  <a:pt x="5981700" y="107156"/>
                </a:lnTo>
                <a:lnTo>
                  <a:pt x="5981700" y="152572"/>
                </a:lnTo>
                <a:lnTo>
                  <a:pt x="5981700" y="209290"/>
                </a:lnTo>
                <a:lnTo>
                  <a:pt x="5981700" y="278565"/>
                </a:lnTo>
                <a:lnTo>
                  <a:pt x="5981700" y="361652"/>
                </a:lnTo>
                <a:lnTo>
                  <a:pt x="5981700" y="459809"/>
                </a:lnTo>
                <a:lnTo>
                  <a:pt x="5981700" y="574291"/>
                </a:lnTo>
                <a:lnTo>
                  <a:pt x="5981700" y="706352"/>
                </a:lnTo>
                <a:lnTo>
                  <a:pt x="5981700" y="857250"/>
                </a:lnTo>
                <a:lnTo>
                  <a:pt x="5981700" y="1028240"/>
                </a:lnTo>
                <a:lnTo>
                  <a:pt x="5981700" y="1220577"/>
                </a:lnTo>
                <a:lnTo>
                  <a:pt x="5981700" y="1435517"/>
                </a:lnTo>
                <a:lnTo>
                  <a:pt x="5981700" y="1674317"/>
                </a:lnTo>
                <a:lnTo>
                  <a:pt x="5981700" y="1938231"/>
                </a:lnTo>
                <a:lnTo>
                  <a:pt x="5981700" y="2228515"/>
                </a:lnTo>
                <a:lnTo>
                  <a:pt x="5981700" y="2546426"/>
                </a:lnTo>
                <a:lnTo>
                  <a:pt x="5981700" y="2893219"/>
                </a:lnTo>
                <a:lnTo>
                  <a:pt x="5981700" y="3270149"/>
                </a:lnTo>
                <a:lnTo>
                  <a:pt x="5981700" y="3678473"/>
                </a:lnTo>
                <a:lnTo>
                  <a:pt x="5981700" y="3894800"/>
                </a:lnTo>
                <a:lnTo>
                  <a:pt x="5981700" y="4119446"/>
                </a:lnTo>
                <a:lnTo>
                  <a:pt x="5981700" y="4352569"/>
                </a:lnTo>
                <a:lnTo>
                  <a:pt x="5981700" y="4594324"/>
                </a:lnTo>
                <a:lnTo>
                  <a:pt x="5981700" y="4844870"/>
                </a:lnTo>
                <a:lnTo>
                  <a:pt x="5981700" y="5104363"/>
                </a:lnTo>
                <a:lnTo>
                  <a:pt x="5981700" y="5372960"/>
                </a:lnTo>
                <a:lnTo>
                  <a:pt x="5981700" y="5650818"/>
                </a:lnTo>
                <a:lnTo>
                  <a:pt x="5981700" y="5938094"/>
                </a:lnTo>
                <a:lnTo>
                  <a:pt x="5981700" y="6234945"/>
                </a:lnTo>
                <a:lnTo>
                  <a:pt x="5981700" y="6541528"/>
                </a:lnTo>
                <a:lnTo>
                  <a:pt x="5981700" y="6857999"/>
                </a:lnTo>
                <a:lnTo>
                  <a:pt x="0" y="6857999"/>
                </a:lnTo>
                <a:lnTo>
                  <a:pt x="19218" y="6078299"/>
                </a:lnTo>
                <a:cubicBezTo>
                  <a:pt x="88975" y="4236641"/>
                  <a:pt x="310357" y="2235002"/>
                  <a:pt x="204788" y="0"/>
                </a:cubicBezTo>
                <a:close/>
              </a:path>
            </a:pathLst>
          </a:custGeom>
          <a:solidFill>
            <a:srgbClr val="E2E2E2"/>
          </a:solidFill>
        </p:spPr>
        <p:txBody>
          <a:bodyPr vert="horz" wrap="square" lIns="648000" tIns="2844000" rIns="612000" bIns="0" rtlCol="0" anchor="t" anchorCtr="0">
            <a:noAutofit/>
          </a:bodyPr>
          <a:lstStyle>
            <a:lvl1pPr marL="0" indent="0">
              <a:buNone/>
              <a:defRPr lang="en-GB" sz="2400" b="0">
                <a:solidFill>
                  <a:srgbClr val="1E1E1E"/>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a:t>Klik op het pictogram als u een afbeelding wilt toevoegen</a:t>
            </a:r>
            <a:endParaRPr lang="nl-NL" dirty="0"/>
          </a:p>
        </p:txBody>
      </p:sp>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530365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7DA73EC3-934B-4B49-B975-FF59203E8F1B}"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15" name="Content Placeholder 2">
            <a:extLst>
              <a:ext uri="{FF2B5EF4-FFF2-40B4-BE49-F238E27FC236}">
                <a16:creationId xmlns:a16="http://schemas.microsoft.com/office/drawing/2014/main" id="{F8DF68FE-2203-4BC1-835F-DF844A9F30E5}"/>
              </a:ext>
            </a:extLst>
          </p:cNvPr>
          <p:cNvSpPr>
            <a:spLocks noGrp="1"/>
          </p:cNvSpPr>
          <p:nvPr>
            <p:ph sz="half" idx="1"/>
          </p:nvPr>
        </p:nvSpPr>
        <p:spPr>
          <a:xfrm>
            <a:off x="633600" y="1972800"/>
            <a:ext cx="5303650" cy="3456000"/>
          </a:xfrm>
        </p:spPr>
        <p:txBody>
          <a:bodyPr numCol="1" spcCol="0"/>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3" name="KPN logo">
            <a:extLst>
              <a:ext uri="{FF2B5EF4-FFF2-40B4-BE49-F238E27FC236}">
                <a16:creationId xmlns:a16="http://schemas.microsoft.com/office/drawing/2014/main" id="{847F8072-7CA6-40EC-8CE9-D804F8CEC26A}"/>
              </a:ext>
              <a:ext uri="{C183D7F6-B498-43B3-948B-1728B52AA6E4}">
                <adec:decorative xmlns:adec="http://schemas.microsoft.com/office/drawing/2017/decorative" val="1"/>
              </a:ext>
            </a:extLst>
          </p:cNvPr>
          <p:cNvSpPr>
            <a:spLocks noGrp="1"/>
          </p:cNvSpPr>
          <p:nvPr>
            <p:ph type="body" sz="quarter" idx="15" hasCustomPrompt="1"/>
          </p:nvPr>
        </p:nvSpPr>
        <p:spPr>
          <a:xfrm>
            <a:off x="9834087" y="6027819"/>
            <a:ext cx="2275200" cy="720000"/>
          </a:xfrm>
          <a:blipFill dpi="0" rotWithShape="1">
            <a:blip r:embed="rId2">
              <a:extLst>
                <a:ext uri="{96DAC541-7B7A-43D3-8B79-37D633B846F1}">
                  <asvg:svgBlip xmlns:asvg="http://schemas.microsoft.com/office/drawing/2016/SVG/main" r:embed="rId3"/>
                </a:ext>
              </a:extLst>
            </a:blip>
            <a:srcRect/>
            <a:stretch>
              <a:fillRect/>
            </a:stretch>
          </a:blipFill>
        </p:spPr>
        <p:txBody>
          <a:bodyPr>
            <a:normAutofit/>
          </a:bodyPr>
          <a:lstStyle>
            <a:lvl1pPr>
              <a:defRPr sz="100">
                <a:solidFill>
                  <a:schemeClr val="tx1">
                    <a:alpha val="0"/>
                  </a:schemeClr>
                </a:solidFill>
              </a:defRPr>
            </a:lvl1pPr>
          </a:lstStyle>
          <a:p>
            <a:pPr lvl="0"/>
            <a:r>
              <a:rPr lang="nl-NL"/>
              <a:t>KPN Logo</a:t>
            </a:r>
            <a:endParaRPr lang="nl-NL" dirty="0"/>
          </a:p>
        </p:txBody>
      </p:sp>
    </p:spTree>
    <p:extLst>
      <p:ext uri="{BB962C8B-B14F-4D97-AF65-F5344CB8AC3E}">
        <p14:creationId xmlns:p14="http://schemas.microsoft.com/office/powerpoint/2010/main" val="8109707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and picture 2 - Dark">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8ECAC39-8A03-46EB-865E-CFB0236E8C1E}"/>
              </a:ext>
            </a:extLst>
          </p:cNvPr>
          <p:cNvSpPr>
            <a:spLocks noGrp="1"/>
          </p:cNvSpPr>
          <p:nvPr>
            <p:ph type="pic" idx="14"/>
          </p:nvPr>
        </p:nvSpPr>
        <p:spPr>
          <a:xfrm>
            <a:off x="5714802" y="0"/>
            <a:ext cx="6477199" cy="6857999"/>
          </a:xfrm>
          <a:custGeom>
            <a:avLst/>
            <a:gdLst>
              <a:gd name="connsiteX0" fmla="*/ 1748037 w 6477199"/>
              <a:gd name="connsiteY0" fmla="*/ 0 h 6857999"/>
              <a:gd name="connsiteX1" fmla="*/ 1749191 w 6477199"/>
              <a:gd name="connsiteY1" fmla="*/ 0 h 6857999"/>
              <a:gd name="connsiteX2" fmla="*/ 1757273 w 6477199"/>
              <a:gd name="connsiteY2" fmla="*/ 0 h 6857999"/>
              <a:gd name="connsiteX3" fmla="*/ 1779210 w 6477199"/>
              <a:gd name="connsiteY3" fmla="*/ 0 h 6857999"/>
              <a:gd name="connsiteX4" fmla="*/ 1821930 w 6477199"/>
              <a:gd name="connsiteY4" fmla="*/ 0 h 6857999"/>
              <a:gd name="connsiteX5" fmla="*/ 1853248 w 6477199"/>
              <a:gd name="connsiteY5" fmla="*/ 0 h 6857999"/>
              <a:gd name="connsiteX6" fmla="*/ 1892359 w 6477199"/>
              <a:gd name="connsiteY6" fmla="*/ 0 h 6857999"/>
              <a:gd name="connsiteX7" fmla="*/ 1940130 w 6477199"/>
              <a:gd name="connsiteY7" fmla="*/ 0 h 6857999"/>
              <a:gd name="connsiteX8" fmla="*/ 1997426 w 6477199"/>
              <a:gd name="connsiteY8" fmla="*/ 0 h 6857999"/>
              <a:gd name="connsiteX9" fmla="*/ 2065114 w 6477199"/>
              <a:gd name="connsiteY9" fmla="*/ 0 h 6857999"/>
              <a:gd name="connsiteX10" fmla="*/ 2144058 w 6477199"/>
              <a:gd name="connsiteY10" fmla="*/ 0 h 6857999"/>
              <a:gd name="connsiteX11" fmla="*/ 2235126 w 6477199"/>
              <a:gd name="connsiteY11" fmla="*/ 0 h 6857999"/>
              <a:gd name="connsiteX12" fmla="*/ 2339182 w 6477199"/>
              <a:gd name="connsiteY12" fmla="*/ 0 h 6857999"/>
              <a:gd name="connsiteX13" fmla="*/ 2457094 w 6477199"/>
              <a:gd name="connsiteY13" fmla="*/ 0 h 6857999"/>
              <a:gd name="connsiteX14" fmla="*/ 2589726 w 6477199"/>
              <a:gd name="connsiteY14" fmla="*/ 0 h 6857999"/>
              <a:gd name="connsiteX15" fmla="*/ 2737945 w 6477199"/>
              <a:gd name="connsiteY15" fmla="*/ 0 h 6857999"/>
              <a:gd name="connsiteX16" fmla="*/ 2902617 w 6477199"/>
              <a:gd name="connsiteY16" fmla="*/ 0 h 6857999"/>
              <a:gd name="connsiteX17" fmla="*/ 3084608 w 6477199"/>
              <a:gd name="connsiteY17" fmla="*/ 0 h 6857999"/>
              <a:gd name="connsiteX18" fmla="*/ 3284783 w 6477199"/>
              <a:gd name="connsiteY18" fmla="*/ 0 h 6857999"/>
              <a:gd name="connsiteX19" fmla="*/ 3504009 w 6477199"/>
              <a:gd name="connsiteY19" fmla="*/ 0 h 6857999"/>
              <a:gd name="connsiteX20" fmla="*/ 3743152 w 6477199"/>
              <a:gd name="connsiteY20" fmla="*/ 0 h 6857999"/>
              <a:gd name="connsiteX21" fmla="*/ 4003077 w 6477199"/>
              <a:gd name="connsiteY21" fmla="*/ 0 h 6857999"/>
              <a:gd name="connsiteX22" fmla="*/ 4284650 w 6477199"/>
              <a:gd name="connsiteY22" fmla="*/ 0 h 6857999"/>
              <a:gd name="connsiteX23" fmla="*/ 4588738 w 6477199"/>
              <a:gd name="connsiteY23" fmla="*/ 0 h 6857999"/>
              <a:gd name="connsiteX24" fmla="*/ 4916206 w 6477199"/>
              <a:gd name="connsiteY24" fmla="*/ 0 h 6857999"/>
              <a:gd name="connsiteX25" fmla="*/ 5267920 w 6477199"/>
              <a:gd name="connsiteY25" fmla="*/ 0 h 6857999"/>
              <a:gd name="connsiteX26" fmla="*/ 5644746 w 6477199"/>
              <a:gd name="connsiteY26" fmla="*/ 0 h 6857999"/>
              <a:gd name="connsiteX27" fmla="*/ 6047551 w 6477199"/>
              <a:gd name="connsiteY27" fmla="*/ 0 h 6857999"/>
              <a:gd name="connsiteX28" fmla="*/ 6477199 w 6477199"/>
              <a:gd name="connsiteY28" fmla="*/ 0 h 6857999"/>
              <a:gd name="connsiteX29" fmla="*/ 6477199 w 6477199"/>
              <a:gd name="connsiteY29" fmla="*/ 1674 h 6857999"/>
              <a:gd name="connsiteX30" fmla="*/ 6477199 w 6477199"/>
              <a:gd name="connsiteY30" fmla="*/ 13395 h 6857999"/>
              <a:gd name="connsiteX31" fmla="*/ 6477199 w 6477199"/>
              <a:gd name="connsiteY31" fmla="*/ 26161 h 6857999"/>
              <a:gd name="connsiteX32" fmla="*/ 6477199 w 6477199"/>
              <a:gd name="connsiteY32" fmla="*/ 45207 h 6857999"/>
              <a:gd name="connsiteX33" fmla="*/ 6477199 w 6477199"/>
              <a:gd name="connsiteY33" fmla="*/ 71786 h 6857999"/>
              <a:gd name="connsiteX34" fmla="*/ 6477199 w 6477199"/>
              <a:gd name="connsiteY34" fmla="*/ 107156 h 6857999"/>
              <a:gd name="connsiteX35" fmla="*/ 6477199 w 6477199"/>
              <a:gd name="connsiteY35" fmla="*/ 152572 h 6857999"/>
              <a:gd name="connsiteX36" fmla="*/ 6477199 w 6477199"/>
              <a:gd name="connsiteY36" fmla="*/ 209290 h 6857999"/>
              <a:gd name="connsiteX37" fmla="*/ 6477199 w 6477199"/>
              <a:gd name="connsiteY37" fmla="*/ 278565 h 6857999"/>
              <a:gd name="connsiteX38" fmla="*/ 6477199 w 6477199"/>
              <a:gd name="connsiteY38" fmla="*/ 361652 h 6857999"/>
              <a:gd name="connsiteX39" fmla="*/ 6477199 w 6477199"/>
              <a:gd name="connsiteY39" fmla="*/ 459809 h 6857999"/>
              <a:gd name="connsiteX40" fmla="*/ 6477199 w 6477199"/>
              <a:gd name="connsiteY40" fmla="*/ 574291 h 6857999"/>
              <a:gd name="connsiteX41" fmla="*/ 6477199 w 6477199"/>
              <a:gd name="connsiteY41" fmla="*/ 706352 h 6857999"/>
              <a:gd name="connsiteX42" fmla="*/ 6477199 w 6477199"/>
              <a:gd name="connsiteY42" fmla="*/ 857250 h 6857999"/>
              <a:gd name="connsiteX43" fmla="*/ 6477199 w 6477199"/>
              <a:gd name="connsiteY43" fmla="*/ 1028240 h 6857999"/>
              <a:gd name="connsiteX44" fmla="*/ 6477199 w 6477199"/>
              <a:gd name="connsiteY44" fmla="*/ 1220577 h 6857999"/>
              <a:gd name="connsiteX45" fmla="*/ 6477199 w 6477199"/>
              <a:gd name="connsiteY45" fmla="*/ 1435517 h 6857999"/>
              <a:gd name="connsiteX46" fmla="*/ 6477199 w 6477199"/>
              <a:gd name="connsiteY46" fmla="*/ 1674317 h 6857999"/>
              <a:gd name="connsiteX47" fmla="*/ 6477199 w 6477199"/>
              <a:gd name="connsiteY47" fmla="*/ 1938231 h 6857999"/>
              <a:gd name="connsiteX48" fmla="*/ 6477199 w 6477199"/>
              <a:gd name="connsiteY48" fmla="*/ 2228515 h 6857999"/>
              <a:gd name="connsiteX49" fmla="*/ 6477199 w 6477199"/>
              <a:gd name="connsiteY49" fmla="*/ 2546426 h 6857999"/>
              <a:gd name="connsiteX50" fmla="*/ 6477199 w 6477199"/>
              <a:gd name="connsiteY50" fmla="*/ 2716134 h 6857999"/>
              <a:gd name="connsiteX51" fmla="*/ 6477199 w 6477199"/>
              <a:gd name="connsiteY51" fmla="*/ 2893219 h 6857999"/>
              <a:gd name="connsiteX52" fmla="*/ 6477199 w 6477199"/>
              <a:gd name="connsiteY52" fmla="*/ 3077839 h 6857999"/>
              <a:gd name="connsiteX53" fmla="*/ 6477199 w 6477199"/>
              <a:gd name="connsiteY53" fmla="*/ 3270149 h 6857999"/>
              <a:gd name="connsiteX54" fmla="*/ 6477199 w 6477199"/>
              <a:gd name="connsiteY54" fmla="*/ 3470309 h 6857999"/>
              <a:gd name="connsiteX55" fmla="*/ 6477199 w 6477199"/>
              <a:gd name="connsiteY55" fmla="*/ 3678473 h 6857999"/>
              <a:gd name="connsiteX56" fmla="*/ 6477199 w 6477199"/>
              <a:gd name="connsiteY56" fmla="*/ 3894800 h 6857999"/>
              <a:gd name="connsiteX57" fmla="*/ 6477199 w 6477199"/>
              <a:gd name="connsiteY57" fmla="*/ 4119446 h 6857999"/>
              <a:gd name="connsiteX58" fmla="*/ 6477199 w 6477199"/>
              <a:gd name="connsiteY58" fmla="*/ 4352569 h 6857999"/>
              <a:gd name="connsiteX59" fmla="*/ 6477199 w 6477199"/>
              <a:gd name="connsiteY59" fmla="*/ 4594324 h 6857999"/>
              <a:gd name="connsiteX60" fmla="*/ 6477199 w 6477199"/>
              <a:gd name="connsiteY60" fmla="*/ 4844870 h 6857999"/>
              <a:gd name="connsiteX61" fmla="*/ 6477199 w 6477199"/>
              <a:gd name="connsiteY61" fmla="*/ 5104363 h 6857999"/>
              <a:gd name="connsiteX62" fmla="*/ 6477199 w 6477199"/>
              <a:gd name="connsiteY62" fmla="*/ 5372960 h 6857999"/>
              <a:gd name="connsiteX63" fmla="*/ 6477199 w 6477199"/>
              <a:gd name="connsiteY63" fmla="*/ 5650818 h 6857999"/>
              <a:gd name="connsiteX64" fmla="*/ 6477199 w 6477199"/>
              <a:gd name="connsiteY64" fmla="*/ 5938094 h 6857999"/>
              <a:gd name="connsiteX65" fmla="*/ 6477199 w 6477199"/>
              <a:gd name="connsiteY65" fmla="*/ 6234945 h 6857999"/>
              <a:gd name="connsiteX66" fmla="*/ 6477199 w 6477199"/>
              <a:gd name="connsiteY66" fmla="*/ 6541528 h 6857999"/>
              <a:gd name="connsiteX67" fmla="*/ 6477199 w 6477199"/>
              <a:gd name="connsiteY67" fmla="*/ 6857999 h 6857999"/>
              <a:gd name="connsiteX68" fmla="*/ 41474 w 6477199"/>
              <a:gd name="connsiteY68" fmla="*/ 6857999 h 6857999"/>
              <a:gd name="connsiteX69" fmla="*/ 8607 w 6477199"/>
              <a:gd name="connsiteY69" fmla="*/ 6572071 h 6857999"/>
              <a:gd name="connsiteX70" fmla="*/ 1220987 w 6477199"/>
              <a:gd name="connsiteY70" fmla="*/ 2551113 h 6857999"/>
              <a:gd name="connsiteX71" fmla="*/ 1748037 w 6477199"/>
              <a:gd name="connsiteY71"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477199" h="6857999">
                <a:moveTo>
                  <a:pt x="1748037" y="0"/>
                </a:moveTo>
                <a:lnTo>
                  <a:pt x="1749191" y="0"/>
                </a:lnTo>
                <a:lnTo>
                  <a:pt x="1757273" y="0"/>
                </a:lnTo>
                <a:lnTo>
                  <a:pt x="1779210" y="0"/>
                </a:lnTo>
                <a:lnTo>
                  <a:pt x="1821930" y="0"/>
                </a:lnTo>
                <a:lnTo>
                  <a:pt x="1853248" y="0"/>
                </a:lnTo>
                <a:lnTo>
                  <a:pt x="1892359" y="0"/>
                </a:lnTo>
                <a:lnTo>
                  <a:pt x="1940130" y="0"/>
                </a:lnTo>
                <a:lnTo>
                  <a:pt x="1997426" y="0"/>
                </a:lnTo>
                <a:lnTo>
                  <a:pt x="2065114" y="0"/>
                </a:lnTo>
                <a:lnTo>
                  <a:pt x="2144058" y="0"/>
                </a:lnTo>
                <a:lnTo>
                  <a:pt x="2235126" y="0"/>
                </a:lnTo>
                <a:lnTo>
                  <a:pt x="2339182" y="0"/>
                </a:lnTo>
                <a:lnTo>
                  <a:pt x="2457094" y="0"/>
                </a:lnTo>
                <a:lnTo>
                  <a:pt x="2589726" y="0"/>
                </a:lnTo>
                <a:lnTo>
                  <a:pt x="2737945" y="0"/>
                </a:lnTo>
                <a:lnTo>
                  <a:pt x="2902617" y="0"/>
                </a:lnTo>
                <a:lnTo>
                  <a:pt x="3084608" y="0"/>
                </a:lnTo>
                <a:lnTo>
                  <a:pt x="3284783" y="0"/>
                </a:lnTo>
                <a:lnTo>
                  <a:pt x="3504009" y="0"/>
                </a:lnTo>
                <a:lnTo>
                  <a:pt x="3743152" y="0"/>
                </a:lnTo>
                <a:lnTo>
                  <a:pt x="4003077" y="0"/>
                </a:lnTo>
                <a:lnTo>
                  <a:pt x="4284650" y="0"/>
                </a:lnTo>
                <a:lnTo>
                  <a:pt x="4588738" y="0"/>
                </a:lnTo>
                <a:lnTo>
                  <a:pt x="4916206" y="0"/>
                </a:lnTo>
                <a:lnTo>
                  <a:pt x="5267920" y="0"/>
                </a:lnTo>
                <a:lnTo>
                  <a:pt x="5644746" y="0"/>
                </a:lnTo>
                <a:lnTo>
                  <a:pt x="6047551" y="0"/>
                </a:lnTo>
                <a:lnTo>
                  <a:pt x="6477199" y="0"/>
                </a:lnTo>
                <a:lnTo>
                  <a:pt x="6477199" y="1674"/>
                </a:lnTo>
                <a:lnTo>
                  <a:pt x="6477199" y="13395"/>
                </a:lnTo>
                <a:lnTo>
                  <a:pt x="6477199" y="26161"/>
                </a:lnTo>
                <a:lnTo>
                  <a:pt x="6477199" y="45207"/>
                </a:lnTo>
                <a:lnTo>
                  <a:pt x="6477199" y="71786"/>
                </a:lnTo>
                <a:lnTo>
                  <a:pt x="6477199" y="107156"/>
                </a:lnTo>
                <a:lnTo>
                  <a:pt x="6477199" y="152572"/>
                </a:lnTo>
                <a:lnTo>
                  <a:pt x="6477199" y="209290"/>
                </a:lnTo>
                <a:lnTo>
                  <a:pt x="6477199" y="278565"/>
                </a:lnTo>
                <a:lnTo>
                  <a:pt x="6477199" y="361652"/>
                </a:lnTo>
                <a:lnTo>
                  <a:pt x="6477199" y="459809"/>
                </a:lnTo>
                <a:lnTo>
                  <a:pt x="6477199" y="574291"/>
                </a:lnTo>
                <a:lnTo>
                  <a:pt x="6477199" y="706352"/>
                </a:lnTo>
                <a:lnTo>
                  <a:pt x="6477199" y="857250"/>
                </a:lnTo>
                <a:lnTo>
                  <a:pt x="6477199" y="1028240"/>
                </a:lnTo>
                <a:lnTo>
                  <a:pt x="6477199" y="1220577"/>
                </a:lnTo>
                <a:lnTo>
                  <a:pt x="6477199" y="1435517"/>
                </a:lnTo>
                <a:lnTo>
                  <a:pt x="6477199" y="1674317"/>
                </a:lnTo>
                <a:lnTo>
                  <a:pt x="6477199" y="1938231"/>
                </a:lnTo>
                <a:lnTo>
                  <a:pt x="6477199" y="2228515"/>
                </a:lnTo>
                <a:lnTo>
                  <a:pt x="6477199" y="2546426"/>
                </a:lnTo>
                <a:lnTo>
                  <a:pt x="6477199" y="2716134"/>
                </a:lnTo>
                <a:lnTo>
                  <a:pt x="6477199" y="2893219"/>
                </a:lnTo>
                <a:lnTo>
                  <a:pt x="6477199" y="3077839"/>
                </a:lnTo>
                <a:lnTo>
                  <a:pt x="6477199" y="3270149"/>
                </a:lnTo>
                <a:lnTo>
                  <a:pt x="6477199" y="3470309"/>
                </a:lnTo>
                <a:lnTo>
                  <a:pt x="6477199" y="3678473"/>
                </a:lnTo>
                <a:lnTo>
                  <a:pt x="6477199" y="3894800"/>
                </a:lnTo>
                <a:lnTo>
                  <a:pt x="6477199" y="4119446"/>
                </a:lnTo>
                <a:lnTo>
                  <a:pt x="6477199" y="4352569"/>
                </a:lnTo>
                <a:lnTo>
                  <a:pt x="6477199" y="4594324"/>
                </a:lnTo>
                <a:lnTo>
                  <a:pt x="6477199" y="4844870"/>
                </a:lnTo>
                <a:lnTo>
                  <a:pt x="6477199" y="5104363"/>
                </a:lnTo>
                <a:lnTo>
                  <a:pt x="6477199" y="5372960"/>
                </a:lnTo>
                <a:lnTo>
                  <a:pt x="6477199" y="5650818"/>
                </a:lnTo>
                <a:lnTo>
                  <a:pt x="6477199" y="5938094"/>
                </a:lnTo>
                <a:lnTo>
                  <a:pt x="6477199" y="6234945"/>
                </a:lnTo>
                <a:lnTo>
                  <a:pt x="6477199" y="6541528"/>
                </a:lnTo>
                <a:lnTo>
                  <a:pt x="6477199" y="6857999"/>
                </a:lnTo>
                <a:lnTo>
                  <a:pt x="41474" y="6857999"/>
                </a:lnTo>
                <a:lnTo>
                  <a:pt x="8607" y="6572071"/>
                </a:lnTo>
                <a:cubicBezTo>
                  <a:pt x="-92700" y="5171232"/>
                  <a:pt x="723901" y="4179293"/>
                  <a:pt x="1220987" y="2551113"/>
                </a:cubicBezTo>
                <a:cubicBezTo>
                  <a:pt x="1509912" y="1601788"/>
                  <a:pt x="1508324" y="722313"/>
                  <a:pt x="1748037" y="0"/>
                </a:cubicBezTo>
                <a:close/>
              </a:path>
            </a:pathLst>
          </a:custGeom>
          <a:solidFill>
            <a:srgbClr val="1E1E1E"/>
          </a:solidFill>
        </p:spPr>
        <p:txBody>
          <a:bodyPr vert="horz" wrap="square" lIns="1476000" tIns="2844000" rIns="612000" bIns="0" rtlCol="0" anchor="t" anchorCtr="0">
            <a:noAutofit/>
          </a:bodyPr>
          <a:lstStyle>
            <a:lvl1pPr marL="0" indent="0">
              <a:buNone/>
              <a:defRPr lang="en-GB" sz="2400" b="0">
                <a:solidFill>
                  <a:schemeClr val="bg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a:t>Klik op het pictogram als u een afbeelding wilt toevoegen</a:t>
            </a:r>
            <a:endParaRPr lang="nl-NL" dirty="0"/>
          </a:p>
        </p:txBody>
      </p:sp>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530365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6EF0B26B-296A-4973-8301-EF96492A4004}"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12" name="Content Placeholder 2">
            <a:extLst>
              <a:ext uri="{FF2B5EF4-FFF2-40B4-BE49-F238E27FC236}">
                <a16:creationId xmlns:a16="http://schemas.microsoft.com/office/drawing/2014/main" id="{B519E02E-3740-4D07-B387-59A4D1D18030}"/>
              </a:ext>
            </a:extLst>
          </p:cNvPr>
          <p:cNvSpPr>
            <a:spLocks noGrp="1"/>
          </p:cNvSpPr>
          <p:nvPr>
            <p:ph sz="half" idx="1"/>
          </p:nvPr>
        </p:nvSpPr>
        <p:spPr>
          <a:xfrm>
            <a:off x="633600" y="1972800"/>
            <a:ext cx="5303650" cy="3456000"/>
          </a:xfrm>
        </p:spPr>
        <p:txBody>
          <a:bodyPr numCol="1" spcCol="0"/>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4" name="KPN logo">
            <a:extLst>
              <a:ext uri="{FF2B5EF4-FFF2-40B4-BE49-F238E27FC236}">
                <a16:creationId xmlns:a16="http://schemas.microsoft.com/office/drawing/2014/main" id="{A684DFBE-3463-43A7-ACF3-3476DC8C492C}"/>
              </a:ext>
              <a:ext uri="{C183D7F6-B498-43B3-948B-1728B52AA6E4}">
                <adec:decorative xmlns:adec="http://schemas.microsoft.com/office/drawing/2017/decorative" val="1"/>
              </a:ext>
            </a:extLst>
          </p:cNvPr>
          <p:cNvSpPr>
            <a:spLocks noGrp="1"/>
          </p:cNvSpPr>
          <p:nvPr>
            <p:ph type="body" sz="quarter" idx="15" hasCustomPrompt="1"/>
          </p:nvPr>
        </p:nvSpPr>
        <p:spPr>
          <a:xfrm>
            <a:off x="9834087" y="6027819"/>
            <a:ext cx="2275200" cy="720000"/>
          </a:xfrm>
          <a:blipFill dpi="0" rotWithShape="1">
            <a:blip r:embed="rId2">
              <a:extLst>
                <a:ext uri="{96DAC541-7B7A-43D3-8B79-37D633B846F1}">
                  <asvg:svgBlip xmlns:asvg="http://schemas.microsoft.com/office/drawing/2016/SVG/main" r:embed="rId3"/>
                </a:ext>
              </a:extLst>
            </a:blip>
            <a:srcRect/>
            <a:stretch>
              <a:fillRect/>
            </a:stretch>
          </a:blipFill>
        </p:spPr>
        <p:txBody>
          <a:bodyPr>
            <a:normAutofit/>
          </a:bodyPr>
          <a:lstStyle>
            <a:lvl1pPr>
              <a:defRPr sz="100">
                <a:solidFill>
                  <a:schemeClr val="tx1">
                    <a:alpha val="0"/>
                  </a:schemeClr>
                </a:solidFill>
              </a:defRPr>
            </a:lvl1pPr>
          </a:lstStyle>
          <a:p>
            <a:pPr lvl="0"/>
            <a:r>
              <a:rPr lang="nl-NL"/>
              <a:t>KPN Logo</a:t>
            </a:r>
            <a:endParaRPr lang="nl-NL" dirty="0"/>
          </a:p>
        </p:txBody>
      </p:sp>
    </p:spTree>
    <p:extLst>
      <p:ext uri="{BB962C8B-B14F-4D97-AF65-F5344CB8AC3E}">
        <p14:creationId xmlns:p14="http://schemas.microsoft.com/office/powerpoint/2010/main" val="31310432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and picture 2 - Ligh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8ECAC39-8A03-46EB-865E-CFB0236E8C1E}"/>
              </a:ext>
            </a:extLst>
          </p:cNvPr>
          <p:cNvSpPr>
            <a:spLocks noGrp="1"/>
          </p:cNvSpPr>
          <p:nvPr>
            <p:ph type="pic" idx="14"/>
          </p:nvPr>
        </p:nvSpPr>
        <p:spPr>
          <a:xfrm>
            <a:off x="5714802" y="0"/>
            <a:ext cx="6477199" cy="6857999"/>
          </a:xfrm>
          <a:custGeom>
            <a:avLst/>
            <a:gdLst>
              <a:gd name="connsiteX0" fmla="*/ 1748037 w 6477199"/>
              <a:gd name="connsiteY0" fmla="*/ 0 h 6857999"/>
              <a:gd name="connsiteX1" fmla="*/ 1749191 w 6477199"/>
              <a:gd name="connsiteY1" fmla="*/ 0 h 6857999"/>
              <a:gd name="connsiteX2" fmla="*/ 1757273 w 6477199"/>
              <a:gd name="connsiteY2" fmla="*/ 0 h 6857999"/>
              <a:gd name="connsiteX3" fmla="*/ 1779210 w 6477199"/>
              <a:gd name="connsiteY3" fmla="*/ 0 h 6857999"/>
              <a:gd name="connsiteX4" fmla="*/ 1821930 w 6477199"/>
              <a:gd name="connsiteY4" fmla="*/ 0 h 6857999"/>
              <a:gd name="connsiteX5" fmla="*/ 1853248 w 6477199"/>
              <a:gd name="connsiteY5" fmla="*/ 0 h 6857999"/>
              <a:gd name="connsiteX6" fmla="*/ 1892359 w 6477199"/>
              <a:gd name="connsiteY6" fmla="*/ 0 h 6857999"/>
              <a:gd name="connsiteX7" fmla="*/ 1940130 w 6477199"/>
              <a:gd name="connsiteY7" fmla="*/ 0 h 6857999"/>
              <a:gd name="connsiteX8" fmla="*/ 1997426 w 6477199"/>
              <a:gd name="connsiteY8" fmla="*/ 0 h 6857999"/>
              <a:gd name="connsiteX9" fmla="*/ 2065114 w 6477199"/>
              <a:gd name="connsiteY9" fmla="*/ 0 h 6857999"/>
              <a:gd name="connsiteX10" fmla="*/ 2144058 w 6477199"/>
              <a:gd name="connsiteY10" fmla="*/ 0 h 6857999"/>
              <a:gd name="connsiteX11" fmla="*/ 2235126 w 6477199"/>
              <a:gd name="connsiteY11" fmla="*/ 0 h 6857999"/>
              <a:gd name="connsiteX12" fmla="*/ 2339182 w 6477199"/>
              <a:gd name="connsiteY12" fmla="*/ 0 h 6857999"/>
              <a:gd name="connsiteX13" fmla="*/ 2457094 w 6477199"/>
              <a:gd name="connsiteY13" fmla="*/ 0 h 6857999"/>
              <a:gd name="connsiteX14" fmla="*/ 2589726 w 6477199"/>
              <a:gd name="connsiteY14" fmla="*/ 0 h 6857999"/>
              <a:gd name="connsiteX15" fmla="*/ 2737945 w 6477199"/>
              <a:gd name="connsiteY15" fmla="*/ 0 h 6857999"/>
              <a:gd name="connsiteX16" fmla="*/ 2902617 w 6477199"/>
              <a:gd name="connsiteY16" fmla="*/ 0 h 6857999"/>
              <a:gd name="connsiteX17" fmla="*/ 3084608 w 6477199"/>
              <a:gd name="connsiteY17" fmla="*/ 0 h 6857999"/>
              <a:gd name="connsiteX18" fmla="*/ 3284783 w 6477199"/>
              <a:gd name="connsiteY18" fmla="*/ 0 h 6857999"/>
              <a:gd name="connsiteX19" fmla="*/ 3504009 w 6477199"/>
              <a:gd name="connsiteY19" fmla="*/ 0 h 6857999"/>
              <a:gd name="connsiteX20" fmla="*/ 3743152 w 6477199"/>
              <a:gd name="connsiteY20" fmla="*/ 0 h 6857999"/>
              <a:gd name="connsiteX21" fmla="*/ 4003077 w 6477199"/>
              <a:gd name="connsiteY21" fmla="*/ 0 h 6857999"/>
              <a:gd name="connsiteX22" fmla="*/ 4284650 w 6477199"/>
              <a:gd name="connsiteY22" fmla="*/ 0 h 6857999"/>
              <a:gd name="connsiteX23" fmla="*/ 4588738 w 6477199"/>
              <a:gd name="connsiteY23" fmla="*/ 0 h 6857999"/>
              <a:gd name="connsiteX24" fmla="*/ 4916206 w 6477199"/>
              <a:gd name="connsiteY24" fmla="*/ 0 h 6857999"/>
              <a:gd name="connsiteX25" fmla="*/ 5267920 w 6477199"/>
              <a:gd name="connsiteY25" fmla="*/ 0 h 6857999"/>
              <a:gd name="connsiteX26" fmla="*/ 5644746 w 6477199"/>
              <a:gd name="connsiteY26" fmla="*/ 0 h 6857999"/>
              <a:gd name="connsiteX27" fmla="*/ 6047551 w 6477199"/>
              <a:gd name="connsiteY27" fmla="*/ 0 h 6857999"/>
              <a:gd name="connsiteX28" fmla="*/ 6477199 w 6477199"/>
              <a:gd name="connsiteY28" fmla="*/ 0 h 6857999"/>
              <a:gd name="connsiteX29" fmla="*/ 6477199 w 6477199"/>
              <a:gd name="connsiteY29" fmla="*/ 1674 h 6857999"/>
              <a:gd name="connsiteX30" fmla="*/ 6477199 w 6477199"/>
              <a:gd name="connsiteY30" fmla="*/ 13395 h 6857999"/>
              <a:gd name="connsiteX31" fmla="*/ 6477199 w 6477199"/>
              <a:gd name="connsiteY31" fmla="*/ 26161 h 6857999"/>
              <a:gd name="connsiteX32" fmla="*/ 6477199 w 6477199"/>
              <a:gd name="connsiteY32" fmla="*/ 45207 h 6857999"/>
              <a:gd name="connsiteX33" fmla="*/ 6477199 w 6477199"/>
              <a:gd name="connsiteY33" fmla="*/ 71786 h 6857999"/>
              <a:gd name="connsiteX34" fmla="*/ 6477199 w 6477199"/>
              <a:gd name="connsiteY34" fmla="*/ 107156 h 6857999"/>
              <a:gd name="connsiteX35" fmla="*/ 6477199 w 6477199"/>
              <a:gd name="connsiteY35" fmla="*/ 152572 h 6857999"/>
              <a:gd name="connsiteX36" fmla="*/ 6477199 w 6477199"/>
              <a:gd name="connsiteY36" fmla="*/ 209290 h 6857999"/>
              <a:gd name="connsiteX37" fmla="*/ 6477199 w 6477199"/>
              <a:gd name="connsiteY37" fmla="*/ 278565 h 6857999"/>
              <a:gd name="connsiteX38" fmla="*/ 6477199 w 6477199"/>
              <a:gd name="connsiteY38" fmla="*/ 361652 h 6857999"/>
              <a:gd name="connsiteX39" fmla="*/ 6477199 w 6477199"/>
              <a:gd name="connsiteY39" fmla="*/ 459809 h 6857999"/>
              <a:gd name="connsiteX40" fmla="*/ 6477199 w 6477199"/>
              <a:gd name="connsiteY40" fmla="*/ 574291 h 6857999"/>
              <a:gd name="connsiteX41" fmla="*/ 6477199 w 6477199"/>
              <a:gd name="connsiteY41" fmla="*/ 706352 h 6857999"/>
              <a:gd name="connsiteX42" fmla="*/ 6477199 w 6477199"/>
              <a:gd name="connsiteY42" fmla="*/ 857250 h 6857999"/>
              <a:gd name="connsiteX43" fmla="*/ 6477199 w 6477199"/>
              <a:gd name="connsiteY43" fmla="*/ 1028240 h 6857999"/>
              <a:gd name="connsiteX44" fmla="*/ 6477199 w 6477199"/>
              <a:gd name="connsiteY44" fmla="*/ 1220577 h 6857999"/>
              <a:gd name="connsiteX45" fmla="*/ 6477199 w 6477199"/>
              <a:gd name="connsiteY45" fmla="*/ 1435517 h 6857999"/>
              <a:gd name="connsiteX46" fmla="*/ 6477199 w 6477199"/>
              <a:gd name="connsiteY46" fmla="*/ 1674317 h 6857999"/>
              <a:gd name="connsiteX47" fmla="*/ 6477199 w 6477199"/>
              <a:gd name="connsiteY47" fmla="*/ 1938231 h 6857999"/>
              <a:gd name="connsiteX48" fmla="*/ 6477199 w 6477199"/>
              <a:gd name="connsiteY48" fmla="*/ 2228515 h 6857999"/>
              <a:gd name="connsiteX49" fmla="*/ 6477199 w 6477199"/>
              <a:gd name="connsiteY49" fmla="*/ 2546426 h 6857999"/>
              <a:gd name="connsiteX50" fmla="*/ 6477199 w 6477199"/>
              <a:gd name="connsiteY50" fmla="*/ 2716134 h 6857999"/>
              <a:gd name="connsiteX51" fmla="*/ 6477199 w 6477199"/>
              <a:gd name="connsiteY51" fmla="*/ 2893219 h 6857999"/>
              <a:gd name="connsiteX52" fmla="*/ 6477199 w 6477199"/>
              <a:gd name="connsiteY52" fmla="*/ 3077839 h 6857999"/>
              <a:gd name="connsiteX53" fmla="*/ 6477199 w 6477199"/>
              <a:gd name="connsiteY53" fmla="*/ 3270149 h 6857999"/>
              <a:gd name="connsiteX54" fmla="*/ 6477199 w 6477199"/>
              <a:gd name="connsiteY54" fmla="*/ 3470309 h 6857999"/>
              <a:gd name="connsiteX55" fmla="*/ 6477199 w 6477199"/>
              <a:gd name="connsiteY55" fmla="*/ 3678473 h 6857999"/>
              <a:gd name="connsiteX56" fmla="*/ 6477199 w 6477199"/>
              <a:gd name="connsiteY56" fmla="*/ 3894800 h 6857999"/>
              <a:gd name="connsiteX57" fmla="*/ 6477199 w 6477199"/>
              <a:gd name="connsiteY57" fmla="*/ 4119446 h 6857999"/>
              <a:gd name="connsiteX58" fmla="*/ 6477199 w 6477199"/>
              <a:gd name="connsiteY58" fmla="*/ 4352569 h 6857999"/>
              <a:gd name="connsiteX59" fmla="*/ 6477199 w 6477199"/>
              <a:gd name="connsiteY59" fmla="*/ 4594324 h 6857999"/>
              <a:gd name="connsiteX60" fmla="*/ 6477199 w 6477199"/>
              <a:gd name="connsiteY60" fmla="*/ 4844870 h 6857999"/>
              <a:gd name="connsiteX61" fmla="*/ 6477199 w 6477199"/>
              <a:gd name="connsiteY61" fmla="*/ 5104363 h 6857999"/>
              <a:gd name="connsiteX62" fmla="*/ 6477199 w 6477199"/>
              <a:gd name="connsiteY62" fmla="*/ 5372960 h 6857999"/>
              <a:gd name="connsiteX63" fmla="*/ 6477199 w 6477199"/>
              <a:gd name="connsiteY63" fmla="*/ 5650818 h 6857999"/>
              <a:gd name="connsiteX64" fmla="*/ 6477199 w 6477199"/>
              <a:gd name="connsiteY64" fmla="*/ 5938094 h 6857999"/>
              <a:gd name="connsiteX65" fmla="*/ 6477199 w 6477199"/>
              <a:gd name="connsiteY65" fmla="*/ 6234945 h 6857999"/>
              <a:gd name="connsiteX66" fmla="*/ 6477199 w 6477199"/>
              <a:gd name="connsiteY66" fmla="*/ 6541528 h 6857999"/>
              <a:gd name="connsiteX67" fmla="*/ 6477199 w 6477199"/>
              <a:gd name="connsiteY67" fmla="*/ 6857999 h 6857999"/>
              <a:gd name="connsiteX68" fmla="*/ 41474 w 6477199"/>
              <a:gd name="connsiteY68" fmla="*/ 6857999 h 6857999"/>
              <a:gd name="connsiteX69" fmla="*/ 8607 w 6477199"/>
              <a:gd name="connsiteY69" fmla="*/ 6572071 h 6857999"/>
              <a:gd name="connsiteX70" fmla="*/ 1220987 w 6477199"/>
              <a:gd name="connsiteY70" fmla="*/ 2551113 h 6857999"/>
              <a:gd name="connsiteX71" fmla="*/ 1748037 w 6477199"/>
              <a:gd name="connsiteY71"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477199" h="6857999">
                <a:moveTo>
                  <a:pt x="1748037" y="0"/>
                </a:moveTo>
                <a:lnTo>
                  <a:pt x="1749191" y="0"/>
                </a:lnTo>
                <a:lnTo>
                  <a:pt x="1757273" y="0"/>
                </a:lnTo>
                <a:lnTo>
                  <a:pt x="1779210" y="0"/>
                </a:lnTo>
                <a:lnTo>
                  <a:pt x="1821930" y="0"/>
                </a:lnTo>
                <a:lnTo>
                  <a:pt x="1853248" y="0"/>
                </a:lnTo>
                <a:lnTo>
                  <a:pt x="1892359" y="0"/>
                </a:lnTo>
                <a:lnTo>
                  <a:pt x="1940130" y="0"/>
                </a:lnTo>
                <a:lnTo>
                  <a:pt x="1997426" y="0"/>
                </a:lnTo>
                <a:lnTo>
                  <a:pt x="2065114" y="0"/>
                </a:lnTo>
                <a:lnTo>
                  <a:pt x="2144058" y="0"/>
                </a:lnTo>
                <a:lnTo>
                  <a:pt x="2235126" y="0"/>
                </a:lnTo>
                <a:lnTo>
                  <a:pt x="2339182" y="0"/>
                </a:lnTo>
                <a:lnTo>
                  <a:pt x="2457094" y="0"/>
                </a:lnTo>
                <a:lnTo>
                  <a:pt x="2589726" y="0"/>
                </a:lnTo>
                <a:lnTo>
                  <a:pt x="2737945" y="0"/>
                </a:lnTo>
                <a:lnTo>
                  <a:pt x="2902617" y="0"/>
                </a:lnTo>
                <a:lnTo>
                  <a:pt x="3084608" y="0"/>
                </a:lnTo>
                <a:lnTo>
                  <a:pt x="3284783" y="0"/>
                </a:lnTo>
                <a:lnTo>
                  <a:pt x="3504009" y="0"/>
                </a:lnTo>
                <a:lnTo>
                  <a:pt x="3743152" y="0"/>
                </a:lnTo>
                <a:lnTo>
                  <a:pt x="4003077" y="0"/>
                </a:lnTo>
                <a:lnTo>
                  <a:pt x="4284650" y="0"/>
                </a:lnTo>
                <a:lnTo>
                  <a:pt x="4588738" y="0"/>
                </a:lnTo>
                <a:lnTo>
                  <a:pt x="4916206" y="0"/>
                </a:lnTo>
                <a:lnTo>
                  <a:pt x="5267920" y="0"/>
                </a:lnTo>
                <a:lnTo>
                  <a:pt x="5644746" y="0"/>
                </a:lnTo>
                <a:lnTo>
                  <a:pt x="6047551" y="0"/>
                </a:lnTo>
                <a:lnTo>
                  <a:pt x="6477199" y="0"/>
                </a:lnTo>
                <a:lnTo>
                  <a:pt x="6477199" y="1674"/>
                </a:lnTo>
                <a:lnTo>
                  <a:pt x="6477199" y="13395"/>
                </a:lnTo>
                <a:lnTo>
                  <a:pt x="6477199" y="26161"/>
                </a:lnTo>
                <a:lnTo>
                  <a:pt x="6477199" y="45207"/>
                </a:lnTo>
                <a:lnTo>
                  <a:pt x="6477199" y="71786"/>
                </a:lnTo>
                <a:lnTo>
                  <a:pt x="6477199" y="107156"/>
                </a:lnTo>
                <a:lnTo>
                  <a:pt x="6477199" y="152572"/>
                </a:lnTo>
                <a:lnTo>
                  <a:pt x="6477199" y="209290"/>
                </a:lnTo>
                <a:lnTo>
                  <a:pt x="6477199" y="278565"/>
                </a:lnTo>
                <a:lnTo>
                  <a:pt x="6477199" y="361652"/>
                </a:lnTo>
                <a:lnTo>
                  <a:pt x="6477199" y="459809"/>
                </a:lnTo>
                <a:lnTo>
                  <a:pt x="6477199" y="574291"/>
                </a:lnTo>
                <a:lnTo>
                  <a:pt x="6477199" y="706352"/>
                </a:lnTo>
                <a:lnTo>
                  <a:pt x="6477199" y="857250"/>
                </a:lnTo>
                <a:lnTo>
                  <a:pt x="6477199" y="1028240"/>
                </a:lnTo>
                <a:lnTo>
                  <a:pt x="6477199" y="1220577"/>
                </a:lnTo>
                <a:lnTo>
                  <a:pt x="6477199" y="1435517"/>
                </a:lnTo>
                <a:lnTo>
                  <a:pt x="6477199" y="1674317"/>
                </a:lnTo>
                <a:lnTo>
                  <a:pt x="6477199" y="1938231"/>
                </a:lnTo>
                <a:lnTo>
                  <a:pt x="6477199" y="2228515"/>
                </a:lnTo>
                <a:lnTo>
                  <a:pt x="6477199" y="2546426"/>
                </a:lnTo>
                <a:lnTo>
                  <a:pt x="6477199" y="2716134"/>
                </a:lnTo>
                <a:lnTo>
                  <a:pt x="6477199" y="2893219"/>
                </a:lnTo>
                <a:lnTo>
                  <a:pt x="6477199" y="3077839"/>
                </a:lnTo>
                <a:lnTo>
                  <a:pt x="6477199" y="3270149"/>
                </a:lnTo>
                <a:lnTo>
                  <a:pt x="6477199" y="3470309"/>
                </a:lnTo>
                <a:lnTo>
                  <a:pt x="6477199" y="3678473"/>
                </a:lnTo>
                <a:lnTo>
                  <a:pt x="6477199" y="3894800"/>
                </a:lnTo>
                <a:lnTo>
                  <a:pt x="6477199" y="4119446"/>
                </a:lnTo>
                <a:lnTo>
                  <a:pt x="6477199" y="4352569"/>
                </a:lnTo>
                <a:lnTo>
                  <a:pt x="6477199" y="4594324"/>
                </a:lnTo>
                <a:lnTo>
                  <a:pt x="6477199" y="4844870"/>
                </a:lnTo>
                <a:lnTo>
                  <a:pt x="6477199" y="5104363"/>
                </a:lnTo>
                <a:lnTo>
                  <a:pt x="6477199" y="5372960"/>
                </a:lnTo>
                <a:lnTo>
                  <a:pt x="6477199" y="5650818"/>
                </a:lnTo>
                <a:lnTo>
                  <a:pt x="6477199" y="5938094"/>
                </a:lnTo>
                <a:lnTo>
                  <a:pt x="6477199" y="6234945"/>
                </a:lnTo>
                <a:lnTo>
                  <a:pt x="6477199" y="6541528"/>
                </a:lnTo>
                <a:lnTo>
                  <a:pt x="6477199" y="6857999"/>
                </a:lnTo>
                <a:lnTo>
                  <a:pt x="41474" y="6857999"/>
                </a:lnTo>
                <a:lnTo>
                  <a:pt x="8607" y="6572071"/>
                </a:lnTo>
                <a:cubicBezTo>
                  <a:pt x="-92700" y="5171232"/>
                  <a:pt x="723901" y="4179293"/>
                  <a:pt x="1220987" y="2551113"/>
                </a:cubicBezTo>
                <a:cubicBezTo>
                  <a:pt x="1509912" y="1601788"/>
                  <a:pt x="1508324" y="722313"/>
                  <a:pt x="1748037" y="0"/>
                </a:cubicBezTo>
                <a:close/>
              </a:path>
            </a:pathLst>
          </a:custGeom>
          <a:solidFill>
            <a:srgbClr val="E2E2E2"/>
          </a:solidFill>
        </p:spPr>
        <p:txBody>
          <a:bodyPr vert="horz" wrap="square" lIns="1476000" tIns="2844000" rIns="612000" bIns="0" rtlCol="0" anchor="t" anchorCtr="0">
            <a:noAutofit/>
          </a:bodyPr>
          <a:lstStyle>
            <a:lvl1pPr marL="0" indent="0">
              <a:buNone/>
              <a:defRPr lang="en-GB" sz="2400" b="0">
                <a:solidFill>
                  <a:srgbClr val="1E1E1E"/>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a:t>Klik op het pictogram als u een afbeelding wilt toevoegen</a:t>
            </a:r>
            <a:endParaRPr lang="nl-NL" dirty="0"/>
          </a:p>
        </p:txBody>
      </p:sp>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530365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6EF0B26B-296A-4973-8301-EF96492A4004}"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12" name="Content Placeholder 2">
            <a:extLst>
              <a:ext uri="{FF2B5EF4-FFF2-40B4-BE49-F238E27FC236}">
                <a16:creationId xmlns:a16="http://schemas.microsoft.com/office/drawing/2014/main" id="{B519E02E-3740-4D07-B387-59A4D1D18030}"/>
              </a:ext>
            </a:extLst>
          </p:cNvPr>
          <p:cNvSpPr>
            <a:spLocks noGrp="1"/>
          </p:cNvSpPr>
          <p:nvPr>
            <p:ph sz="half" idx="1"/>
          </p:nvPr>
        </p:nvSpPr>
        <p:spPr>
          <a:xfrm>
            <a:off x="633600" y="1972800"/>
            <a:ext cx="5303650" cy="3456000"/>
          </a:xfrm>
        </p:spPr>
        <p:txBody>
          <a:bodyPr numCol="1" spcCol="0"/>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1" name="KPN logo">
            <a:extLst>
              <a:ext uri="{FF2B5EF4-FFF2-40B4-BE49-F238E27FC236}">
                <a16:creationId xmlns:a16="http://schemas.microsoft.com/office/drawing/2014/main" id="{BB213D4F-CF99-4269-8806-20D675DD4DD9}"/>
              </a:ext>
              <a:ext uri="{C183D7F6-B498-43B3-948B-1728B52AA6E4}">
                <adec:decorative xmlns:adec="http://schemas.microsoft.com/office/drawing/2017/decorative" val="1"/>
              </a:ext>
            </a:extLst>
          </p:cNvPr>
          <p:cNvSpPr>
            <a:spLocks noGrp="1"/>
          </p:cNvSpPr>
          <p:nvPr>
            <p:ph type="body" sz="quarter" idx="15" hasCustomPrompt="1"/>
          </p:nvPr>
        </p:nvSpPr>
        <p:spPr>
          <a:xfrm>
            <a:off x="9834087" y="6027819"/>
            <a:ext cx="2275200" cy="720000"/>
          </a:xfrm>
          <a:blipFill dpi="0" rotWithShape="1">
            <a:blip r:embed="rId2">
              <a:extLst>
                <a:ext uri="{96DAC541-7B7A-43D3-8B79-37D633B846F1}">
                  <asvg:svgBlip xmlns:asvg="http://schemas.microsoft.com/office/drawing/2016/SVG/main" r:embed="rId3"/>
                </a:ext>
              </a:extLst>
            </a:blip>
            <a:srcRect/>
            <a:stretch>
              <a:fillRect/>
            </a:stretch>
          </a:blipFill>
        </p:spPr>
        <p:txBody>
          <a:bodyPr>
            <a:normAutofit/>
          </a:bodyPr>
          <a:lstStyle>
            <a:lvl1pPr>
              <a:defRPr sz="100">
                <a:solidFill>
                  <a:schemeClr val="tx1">
                    <a:alpha val="0"/>
                  </a:schemeClr>
                </a:solidFill>
              </a:defRPr>
            </a:lvl1pPr>
          </a:lstStyle>
          <a:p>
            <a:pPr lvl="0"/>
            <a:r>
              <a:rPr lang="nl-NL"/>
              <a:t>KPN Logo</a:t>
            </a:r>
            <a:endParaRPr lang="nl-NL" dirty="0"/>
          </a:p>
        </p:txBody>
      </p:sp>
    </p:spTree>
    <p:extLst>
      <p:ext uri="{BB962C8B-B14F-4D97-AF65-F5344CB8AC3E}">
        <p14:creationId xmlns:p14="http://schemas.microsoft.com/office/powerpoint/2010/main" val="29581674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in 2 columns and picture - Dark">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F46F465-64AC-47EA-B07B-AE56C9D2E3AD}"/>
              </a:ext>
            </a:extLst>
          </p:cNvPr>
          <p:cNvSpPr>
            <a:spLocks noGrp="1"/>
          </p:cNvSpPr>
          <p:nvPr>
            <p:ph type="pic" idx="14"/>
          </p:nvPr>
        </p:nvSpPr>
        <p:spPr>
          <a:xfrm>
            <a:off x="8016102" y="0"/>
            <a:ext cx="4175898" cy="6857999"/>
          </a:xfrm>
          <a:custGeom>
            <a:avLst/>
            <a:gdLst>
              <a:gd name="connsiteX0" fmla="*/ 162837 w 4175898"/>
              <a:gd name="connsiteY0" fmla="*/ 0 h 6857999"/>
              <a:gd name="connsiteX1" fmla="*/ 163817 w 4175898"/>
              <a:gd name="connsiteY1" fmla="*/ 0 h 6857999"/>
              <a:gd name="connsiteX2" fmla="*/ 170675 w 4175898"/>
              <a:gd name="connsiteY2" fmla="*/ 0 h 6857999"/>
              <a:gd name="connsiteX3" fmla="*/ 189291 w 4175898"/>
              <a:gd name="connsiteY3" fmla="*/ 0 h 6857999"/>
              <a:gd name="connsiteX4" fmla="*/ 225541 w 4175898"/>
              <a:gd name="connsiteY4" fmla="*/ 0 h 6857999"/>
              <a:gd name="connsiteX5" fmla="*/ 285306 w 4175898"/>
              <a:gd name="connsiteY5" fmla="*/ 0 h 6857999"/>
              <a:gd name="connsiteX6" fmla="*/ 325843 w 4175898"/>
              <a:gd name="connsiteY6" fmla="*/ 0 h 6857999"/>
              <a:gd name="connsiteX7" fmla="*/ 374463 w 4175898"/>
              <a:gd name="connsiteY7" fmla="*/ 0 h 6857999"/>
              <a:gd name="connsiteX8" fmla="*/ 431901 w 4175898"/>
              <a:gd name="connsiteY8" fmla="*/ 0 h 6857999"/>
              <a:gd name="connsiteX9" fmla="*/ 498892 w 4175898"/>
              <a:gd name="connsiteY9" fmla="*/ 0 h 6857999"/>
              <a:gd name="connsiteX10" fmla="*/ 576170 w 4175898"/>
              <a:gd name="connsiteY10" fmla="*/ 0 h 6857999"/>
              <a:gd name="connsiteX11" fmla="*/ 664470 w 4175898"/>
              <a:gd name="connsiteY11" fmla="*/ 0 h 6857999"/>
              <a:gd name="connsiteX12" fmla="*/ 764527 w 4175898"/>
              <a:gd name="connsiteY12" fmla="*/ 0 h 6857999"/>
              <a:gd name="connsiteX13" fmla="*/ 877076 w 4175898"/>
              <a:gd name="connsiteY13" fmla="*/ 0 h 6857999"/>
              <a:gd name="connsiteX14" fmla="*/ 1002851 w 4175898"/>
              <a:gd name="connsiteY14" fmla="*/ 0 h 6857999"/>
              <a:gd name="connsiteX15" fmla="*/ 1142588 w 4175898"/>
              <a:gd name="connsiteY15" fmla="*/ 0 h 6857999"/>
              <a:gd name="connsiteX16" fmla="*/ 1297022 w 4175898"/>
              <a:gd name="connsiteY16" fmla="*/ 0 h 6857999"/>
              <a:gd name="connsiteX17" fmla="*/ 1466886 w 4175898"/>
              <a:gd name="connsiteY17" fmla="*/ 0 h 6857999"/>
              <a:gd name="connsiteX18" fmla="*/ 1652917 w 4175898"/>
              <a:gd name="connsiteY18" fmla="*/ 0 h 6857999"/>
              <a:gd name="connsiteX19" fmla="*/ 1855848 w 4175898"/>
              <a:gd name="connsiteY19" fmla="*/ 0 h 6857999"/>
              <a:gd name="connsiteX20" fmla="*/ 2076414 w 4175898"/>
              <a:gd name="connsiteY20" fmla="*/ 0 h 6857999"/>
              <a:gd name="connsiteX21" fmla="*/ 2315351 w 4175898"/>
              <a:gd name="connsiteY21" fmla="*/ 0 h 6857999"/>
              <a:gd name="connsiteX22" fmla="*/ 2573393 w 4175898"/>
              <a:gd name="connsiteY22" fmla="*/ 0 h 6857999"/>
              <a:gd name="connsiteX23" fmla="*/ 2851275 w 4175898"/>
              <a:gd name="connsiteY23" fmla="*/ 0 h 6857999"/>
              <a:gd name="connsiteX24" fmla="*/ 3149732 w 4175898"/>
              <a:gd name="connsiteY24" fmla="*/ 0 h 6857999"/>
              <a:gd name="connsiteX25" fmla="*/ 3469498 w 4175898"/>
              <a:gd name="connsiteY25" fmla="*/ 0 h 6857999"/>
              <a:gd name="connsiteX26" fmla="*/ 3811309 w 4175898"/>
              <a:gd name="connsiteY26" fmla="*/ 0 h 6857999"/>
              <a:gd name="connsiteX27" fmla="*/ 4175898 w 4175898"/>
              <a:gd name="connsiteY27" fmla="*/ 0 h 6857999"/>
              <a:gd name="connsiteX28" fmla="*/ 4175898 w 4175898"/>
              <a:gd name="connsiteY28" fmla="*/ 6857999 h 6857999"/>
              <a:gd name="connsiteX29" fmla="*/ 428045 w 4175898"/>
              <a:gd name="connsiteY29" fmla="*/ 6857999 h 6857999"/>
              <a:gd name="connsiteX30" fmla="*/ 316755 w 4175898"/>
              <a:gd name="connsiteY30" fmla="*/ 6467047 h 6857999"/>
              <a:gd name="connsiteX31" fmla="*/ 162837 w 4175898"/>
              <a:gd name="connsiteY31"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175898" h="6857999">
                <a:moveTo>
                  <a:pt x="162837" y="0"/>
                </a:moveTo>
                <a:lnTo>
                  <a:pt x="163817" y="0"/>
                </a:lnTo>
                <a:lnTo>
                  <a:pt x="170675" y="0"/>
                </a:lnTo>
                <a:lnTo>
                  <a:pt x="189291" y="0"/>
                </a:lnTo>
                <a:lnTo>
                  <a:pt x="225541" y="0"/>
                </a:lnTo>
                <a:lnTo>
                  <a:pt x="285306" y="0"/>
                </a:lnTo>
                <a:lnTo>
                  <a:pt x="325843" y="0"/>
                </a:lnTo>
                <a:lnTo>
                  <a:pt x="374463" y="0"/>
                </a:lnTo>
                <a:lnTo>
                  <a:pt x="431901" y="0"/>
                </a:lnTo>
                <a:lnTo>
                  <a:pt x="498892" y="0"/>
                </a:lnTo>
                <a:lnTo>
                  <a:pt x="576170" y="0"/>
                </a:lnTo>
                <a:lnTo>
                  <a:pt x="664470" y="0"/>
                </a:lnTo>
                <a:lnTo>
                  <a:pt x="764527" y="0"/>
                </a:lnTo>
                <a:lnTo>
                  <a:pt x="877076" y="0"/>
                </a:lnTo>
                <a:lnTo>
                  <a:pt x="1002851" y="0"/>
                </a:lnTo>
                <a:lnTo>
                  <a:pt x="1142588" y="0"/>
                </a:lnTo>
                <a:lnTo>
                  <a:pt x="1297022" y="0"/>
                </a:lnTo>
                <a:lnTo>
                  <a:pt x="1466886" y="0"/>
                </a:lnTo>
                <a:lnTo>
                  <a:pt x="1652917" y="0"/>
                </a:lnTo>
                <a:lnTo>
                  <a:pt x="1855848" y="0"/>
                </a:lnTo>
                <a:lnTo>
                  <a:pt x="2076414" y="0"/>
                </a:lnTo>
                <a:lnTo>
                  <a:pt x="2315351" y="0"/>
                </a:lnTo>
                <a:lnTo>
                  <a:pt x="2573393" y="0"/>
                </a:lnTo>
                <a:lnTo>
                  <a:pt x="2851275" y="0"/>
                </a:lnTo>
                <a:lnTo>
                  <a:pt x="3149732" y="0"/>
                </a:lnTo>
                <a:lnTo>
                  <a:pt x="3469498" y="0"/>
                </a:lnTo>
                <a:lnTo>
                  <a:pt x="3811309" y="0"/>
                </a:lnTo>
                <a:lnTo>
                  <a:pt x="4175898" y="0"/>
                </a:lnTo>
                <a:lnTo>
                  <a:pt x="4175898" y="6857999"/>
                </a:lnTo>
                <a:lnTo>
                  <a:pt x="428045" y="6857999"/>
                </a:lnTo>
                <a:lnTo>
                  <a:pt x="316755" y="6467047"/>
                </a:lnTo>
                <a:cubicBezTo>
                  <a:pt x="-189920" y="4502517"/>
                  <a:pt x="31822" y="2388692"/>
                  <a:pt x="162837" y="0"/>
                </a:cubicBezTo>
                <a:close/>
              </a:path>
            </a:pathLst>
          </a:custGeom>
          <a:solidFill>
            <a:srgbClr val="1E1E1E"/>
          </a:solidFill>
        </p:spPr>
        <p:txBody>
          <a:bodyPr vert="horz" wrap="square" lIns="144000" tIns="2844000" rIns="612000" bIns="0" rtlCol="0" anchor="t" anchorCtr="0">
            <a:noAutofit/>
          </a:bodyPr>
          <a:lstStyle>
            <a:lvl1pPr marL="0" indent="0">
              <a:buNone/>
              <a:defRPr lang="en-GB" sz="2400" b="0">
                <a:solidFill>
                  <a:schemeClr val="bg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a:t>Klik op het pictogram als u een afbeelding wilt toevoegen</a:t>
            </a:r>
            <a:endParaRPr lang="nl-NL" dirty="0"/>
          </a:p>
        </p:txBody>
      </p:sp>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717550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9C3A523A-56AF-4F75-B2E6-97A87A444A55}"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12" name="Content Placeholder 2">
            <a:extLst>
              <a:ext uri="{FF2B5EF4-FFF2-40B4-BE49-F238E27FC236}">
                <a16:creationId xmlns:a16="http://schemas.microsoft.com/office/drawing/2014/main" id="{241DC9A6-8970-4C5B-AEFE-1E0D77A86781}"/>
              </a:ext>
            </a:extLst>
          </p:cNvPr>
          <p:cNvSpPr>
            <a:spLocks noGrp="1"/>
          </p:cNvSpPr>
          <p:nvPr>
            <p:ph sz="half" idx="1"/>
          </p:nvPr>
        </p:nvSpPr>
        <p:spPr>
          <a:xfrm>
            <a:off x="633600" y="1972800"/>
            <a:ext cx="7176900" cy="3812400"/>
          </a:xfrm>
        </p:spPr>
        <p:txBody>
          <a:bodyPr numCol="2" spcCol="317500"/>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4" name="KPN logo">
            <a:extLst>
              <a:ext uri="{FF2B5EF4-FFF2-40B4-BE49-F238E27FC236}">
                <a16:creationId xmlns:a16="http://schemas.microsoft.com/office/drawing/2014/main" id="{8506E227-9DD3-401A-8202-ED32752872ED}"/>
              </a:ext>
              <a:ext uri="{C183D7F6-B498-43B3-948B-1728B52AA6E4}">
                <adec:decorative xmlns:adec="http://schemas.microsoft.com/office/drawing/2017/decorative" val="1"/>
              </a:ext>
            </a:extLst>
          </p:cNvPr>
          <p:cNvSpPr>
            <a:spLocks noGrp="1"/>
          </p:cNvSpPr>
          <p:nvPr>
            <p:ph type="body" sz="quarter" idx="15" hasCustomPrompt="1"/>
          </p:nvPr>
        </p:nvSpPr>
        <p:spPr>
          <a:xfrm>
            <a:off x="9834087" y="6027819"/>
            <a:ext cx="2275200" cy="720000"/>
          </a:xfrm>
          <a:blipFill dpi="0" rotWithShape="1">
            <a:blip r:embed="rId2">
              <a:extLst>
                <a:ext uri="{96DAC541-7B7A-43D3-8B79-37D633B846F1}">
                  <asvg:svgBlip xmlns:asvg="http://schemas.microsoft.com/office/drawing/2016/SVG/main" r:embed="rId3"/>
                </a:ext>
              </a:extLst>
            </a:blip>
            <a:srcRect/>
            <a:stretch>
              <a:fillRect/>
            </a:stretch>
          </a:blipFill>
        </p:spPr>
        <p:txBody>
          <a:bodyPr>
            <a:normAutofit/>
          </a:bodyPr>
          <a:lstStyle>
            <a:lvl1pPr>
              <a:defRPr sz="100">
                <a:solidFill>
                  <a:schemeClr val="tx1">
                    <a:alpha val="0"/>
                  </a:schemeClr>
                </a:solidFill>
              </a:defRPr>
            </a:lvl1pPr>
          </a:lstStyle>
          <a:p>
            <a:pPr lvl="0"/>
            <a:r>
              <a:rPr lang="nl-NL"/>
              <a:t>KPN Logo</a:t>
            </a:r>
            <a:endParaRPr lang="nl-NL" dirty="0"/>
          </a:p>
        </p:txBody>
      </p:sp>
    </p:spTree>
    <p:extLst>
      <p:ext uri="{BB962C8B-B14F-4D97-AF65-F5344CB8AC3E}">
        <p14:creationId xmlns:p14="http://schemas.microsoft.com/office/powerpoint/2010/main" val="18242093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in 2 columns and picture - Ligh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F46F465-64AC-47EA-B07B-AE56C9D2E3AD}"/>
              </a:ext>
            </a:extLst>
          </p:cNvPr>
          <p:cNvSpPr>
            <a:spLocks noGrp="1"/>
          </p:cNvSpPr>
          <p:nvPr>
            <p:ph type="pic" idx="14"/>
          </p:nvPr>
        </p:nvSpPr>
        <p:spPr>
          <a:xfrm>
            <a:off x="8016102" y="0"/>
            <a:ext cx="4175898" cy="6857999"/>
          </a:xfrm>
          <a:custGeom>
            <a:avLst/>
            <a:gdLst>
              <a:gd name="connsiteX0" fmla="*/ 162837 w 4175898"/>
              <a:gd name="connsiteY0" fmla="*/ 0 h 6857999"/>
              <a:gd name="connsiteX1" fmla="*/ 163817 w 4175898"/>
              <a:gd name="connsiteY1" fmla="*/ 0 h 6857999"/>
              <a:gd name="connsiteX2" fmla="*/ 170675 w 4175898"/>
              <a:gd name="connsiteY2" fmla="*/ 0 h 6857999"/>
              <a:gd name="connsiteX3" fmla="*/ 189291 w 4175898"/>
              <a:gd name="connsiteY3" fmla="*/ 0 h 6857999"/>
              <a:gd name="connsiteX4" fmla="*/ 225541 w 4175898"/>
              <a:gd name="connsiteY4" fmla="*/ 0 h 6857999"/>
              <a:gd name="connsiteX5" fmla="*/ 285306 w 4175898"/>
              <a:gd name="connsiteY5" fmla="*/ 0 h 6857999"/>
              <a:gd name="connsiteX6" fmla="*/ 325843 w 4175898"/>
              <a:gd name="connsiteY6" fmla="*/ 0 h 6857999"/>
              <a:gd name="connsiteX7" fmla="*/ 374463 w 4175898"/>
              <a:gd name="connsiteY7" fmla="*/ 0 h 6857999"/>
              <a:gd name="connsiteX8" fmla="*/ 431901 w 4175898"/>
              <a:gd name="connsiteY8" fmla="*/ 0 h 6857999"/>
              <a:gd name="connsiteX9" fmla="*/ 498892 w 4175898"/>
              <a:gd name="connsiteY9" fmla="*/ 0 h 6857999"/>
              <a:gd name="connsiteX10" fmla="*/ 576170 w 4175898"/>
              <a:gd name="connsiteY10" fmla="*/ 0 h 6857999"/>
              <a:gd name="connsiteX11" fmla="*/ 664470 w 4175898"/>
              <a:gd name="connsiteY11" fmla="*/ 0 h 6857999"/>
              <a:gd name="connsiteX12" fmla="*/ 764527 w 4175898"/>
              <a:gd name="connsiteY12" fmla="*/ 0 h 6857999"/>
              <a:gd name="connsiteX13" fmla="*/ 877076 w 4175898"/>
              <a:gd name="connsiteY13" fmla="*/ 0 h 6857999"/>
              <a:gd name="connsiteX14" fmla="*/ 1002851 w 4175898"/>
              <a:gd name="connsiteY14" fmla="*/ 0 h 6857999"/>
              <a:gd name="connsiteX15" fmla="*/ 1142588 w 4175898"/>
              <a:gd name="connsiteY15" fmla="*/ 0 h 6857999"/>
              <a:gd name="connsiteX16" fmla="*/ 1297022 w 4175898"/>
              <a:gd name="connsiteY16" fmla="*/ 0 h 6857999"/>
              <a:gd name="connsiteX17" fmla="*/ 1466886 w 4175898"/>
              <a:gd name="connsiteY17" fmla="*/ 0 h 6857999"/>
              <a:gd name="connsiteX18" fmla="*/ 1652917 w 4175898"/>
              <a:gd name="connsiteY18" fmla="*/ 0 h 6857999"/>
              <a:gd name="connsiteX19" fmla="*/ 1855848 w 4175898"/>
              <a:gd name="connsiteY19" fmla="*/ 0 h 6857999"/>
              <a:gd name="connsiteX20" fmla="*/ 2076414 w 4175898"/>
              <a:gd name="connsiteY20" fmla="*/ 0 h 6857999"/>
              <a:gd name="connsiteX21" fmla="*/ 2315351 w 4175898"/>
              <a:gd name="connsiteY21" fmla="*/ 0 h 6857999"/>
              <a:gd name="connsiteX22" fmla="*/ 2573393 w 4175898"/>
              <a:gd name="connsiteY22" fmla="*/ 0 h 6857999"/>
              <a:gd name="connsiteX23" fmla="*/ 2851275 w 4175898"/>
              <a:gd name="connsiteY23" fmla="*/ 0 h 6857999"/>
              <a:gd name="connsiteX24" fmla="*/ 3149732 w 4175898"/>
              <a:gd name="connsiteY24" fmla="*/ 0 h 6857999"/>
              <a:gd name="connsiteX25" fmla="*/ 3469498 w 4175898"/>
              <a:gd name="connsiteY25" fmla="*/ 0 h 6857999"/>
              <a:gd name="connsiteX26" fmla="*/ 3811309 w 4175898"/>
              <a:gd name="connsiteY26" fmla="*/ 0 h 6857999"/>
              <a:gd name="connsiteX27" fmla="*/ 4175898 w 4175898"/>
              <a:gd name="connsiteY27" fmla="*/ 0 h 6857999"/>
              <a:gd name="connsiteX28" fmla="*/ 4175898 w 4175898"/>
              <a:gd name="connsiteY28" fmla="*/ 6857999 h 6857999"/>
              <a:gd name="connsiteX29" fmla="*/ 428045 w 4175898"/>
              <a:gd name="connsiteY29" fmla="*/ 6857999 h 6857999"/>
              <a:gd name="connsiteX30" fmla="*/ 316755 w 4175898"/>
              <a:gd name="connsiteY30" fmla="*/ 6467047 h 6857999"/>
              <a:gd name="connsiteX31" fmla="*/ 162837 w 4175898"/>
              <a:gd name="connsiteY31"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175898" h="6857999">
                <a:moveTo>
                  <a:pt x="162837" y="0"/>
                </a:moveTo>
                <a:lnTo>
                  <a:pt x="163817" y="0"/>
                </a:lnTo>
                <a:lnTo>
                  <a:pt x="170675" y="0"/>
                </a:lnTo>
                <a:lnTo>
                  <a:pt x="189291" y="0"/>
                </a:lnTo>
                <a:lnTo>
                  <a:pt x="225541" y="0"/>
                </a:lnTo>
                <a:lnTo>
                  <a:pt x="285306" y="0"/>
                </a:lnTo>
                <a:lnTo>
                  <a:pt x="325843" y="0"/>
                </a:lnTo>
                <a:lnTo>
                  <a:pt x="374463" y="0"/>
                </a:lnTo>
                <a:lnTo>
                  <a:pt x="431901" y="0"/>
                </a:lnTo>
                <a:lnTo>
                  <a:pt x="498892" y="0"/>
                </a:lnTo>
                <a:lnTo>
                  <a:pt x="576170" y="0"/>
                </a:lnTo>
                <a:lnTo>
                  <a:pt x="664470" y="0"/>
                </a:lnTo>
                <a:lnTo>
                  <a:pt x="764527" y="0"/>
                </a:lnTo>
                <a:lnTo>
                  <a:pt x="877076" y="0"/>
                </a:lnTo>
                <a:lnTo>
                  <a:pt x="1002851" y="0"/>
                </a:lnTo>
                <a:lnTo>
                  <a:pt x="1142588" y="0"/>
                </a:lnTo>
                <a:lnTo>
                  <a:pt x="1297022" y="0"/>
                </a:lnTo>
                <a:lnTo>
                  <a:pt x="1466886" y="0"/>
                </a:lnTo>
                <a:lnTo>
                  <a:pt x="1652917" y="0"/>
                </a:lnTo>
                <a:lnTo>
                  <a:pt x="1855848" y="0"/>
                </a:lnTo>
                <a:lnTo>
                  <a:pt x="2076414" y="0"/>
                </a:lnTo>
                <a:lnTo>
                  <a:pt x="2315351" y="0"/>
                </a:lnTo>
                <a:lnTo>
                  <a:pt x="2573393" y="0"/>
                </a:lnTo>
                <a:lnTo>
                  <a:pt x="2851275" y="0"/>
                </a:lnTo>
                <a:lnTo>
                  <a:pt x="3149732" y="0"/>
                </a:lnTo>
                <a:lnTo>
                  <a:pt x="3469498" y="0"/>
                </a:lnTo>
                <a:lnTo>
                  <a:pt x="3811309" y="0"/>
                </a:lnTo>
                <a:lnTo>
                  <a:pt x="4175898" y="0"/>
                </a:lnTo>
                <a:lnTo>
                  <a:pt x="4175898" y="6857999"/>
                </a:lnTo>
                <a:lnTo>
                  <a:pt x="428045" y="6857999"/>
                </a:lnTo>
                <a:lnTo>
                  <a:pt x="316755" y="6467047"/>
                </a:lnTo>
                <a:cubicBezTo>
                  <a:pt x="-189920" y="4502517"/>
                  <a:pt x="31822" y="2388692"/>
                  <a:pt x="162837" y="0"/>
                </a:cubicBezTo>
                <a:close/>
              </a:path>
            </a:pathLst>
          </a:custGeom>
          <a:solidFill>
            <a:srgbClr val="E2E2E2"/>
          </a:solidFill>
        </p:spPr>
        <p:txBody>
          <a:bodyPr vert="horz" wrap="square" lIns="144000" tIns="2844000" rIns="612000" bIns="0" rtlCol="0" anchor="t" anchorCtr="0">
            <a:noAutofit/>
          </a:bodyPr>
          <a:lstStyle>
            <a:lvl1pPr marL="0" indent="0">
              <a:buNone/>
              <a:defRPr lang="en-GB" sz="2400" b="0">
                <a:solidFill>
                  <a:srgbClr val="1E1E1E"/>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a:t>Klik op het pictogram als u een afbeelding wilt toevoegen</a:t>
            </a:r>
            <a:endParaRPr lang="nl-NL" dirty="0"/>
          </a:p>
        </p:txBody>
      </p:sp>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717550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9C3A523A-56AF-4F75-B2E6-97A87A444A55}"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12" name="Content Placeholder 2">
            <a:extLst>
              <a:ext uri="{FF2B5EF4-FFF2-40B4-BE49-F238E27FC236}">
                <a16:creationId xmlns:a16="http://schemas.microsoft.com/office/drawing/2014/main" id="{241DC9A6-8970-4C5B-AEFE-1E0D77A86781}"/>
              </a:ext>
            </a:extLst>
          </p:cNvPr>
          <p:cNvSpPr>
            <a:spLocks noGrp="1"/>
          </p:cNvSpPr>
          <p:nvPr>
            <p:ph sz="half" idx="1"/>
          </p:nvPr>
        </p:nvSpPr>
        <p:spPr>
          <a:xfrm>
            <a:off x="633600" y="1972800"/>
            <a:ext cx="7176900" cy="3812400"/>
          </a:xfrm>
        </p:spPr>
        <p:txBody>
          <a:bodyPr numCol="2" spcCol="317500"/>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1" name="KPN logo">
            <a:extLst>
              <a:ext uri="{FF2B5EF4-FFF2-40B4-BE49-F238E27FC236}">
                <a16:creationId xmlns:a16="http://schemas.microsoft.com/office/drawing/2014/main" id="{EA709EBC-19DB-43B1-B197-32DED8CB9C5A}"/>
              </a:ext>
              <a:ext uri="{C183D7F6-B498-43B3-948B-1728B52AA6E4}">
                <adec:decorative xmlns:adec="http://schemas.microsoft.com/office/drawing/2017/decorative" val="1"/>
              </a:ext>
            </a:extLst>
          </p:cNvPr>
          <p:cNvSpPr>
            <a:spLocks noGrp="1"/>
          </p:cNvSpPr>
          <p:nvPr>
            <p:ph type="body" sz="quarter" idx="15" hasCustomPrompt="1"/>
          </p:nvPr>
        </p:nvSpPr>
        <p:spPr>
          <a:xfrm>
            <a:off x="9834087" y="6027819"/>
            <a:ext cx="2275200" cy="720000"/>
          </a:xfrm>
          <a:blipFill dpi="0" rotWithShape="1">
            <a:blip r:embed="rId2">
              <a:extLst>
                <a:ext uri="{96DAC541-7B7A-43D3-8B79-37D633B846F1}">
                  <asvg:svgBlip xmlns:asvg="http://schemas.microsoft.com/office/drawing/2016/SVG/main" r:embed="rId3"/>
                </a:ext>
              </a:extLst>
            </a:blip>
            <a:srcRect/>
            <a:stretch>
              <a:fillRect/>
            </a:stretch>
          </a:blipFill>
        </p:spPr>
        <p:txBody>
          <a:bodyPr>
            <a:normAutofit/>
          </a:bodyPr>
          <a:lstStyle>
            <a:lvl1pPr>
              <a:defRPr sz="100">
                <a:solidFill>
                  <a:schemeClr val="tx1">
                    <a:alpha val="0"/>
                  </a:schemeClr>
                </a:solidFill>
              </a:defRPr>
            </a:lvl1pPr>
          </a:lstStyle>
          <a:p>
            <a:pPr lvl="0"/>
            <a:r>
              <a:rPr lang="nl-NL"/>
              <a:t>KPN Logo</a:t>
            </a:r>
            <a:endParaRPr lang="nl-NL" dirty="0"/>
          </a:p>
        </p:txBody>
      </p:sp>
    </p:spTree>
    <p:extLst>
      <p:ext uri="{BB962C8B-B14F-4D97-AF65-F5344CB8AC3E}">
        <p14:creationId xmlns:p14="http://schemas.microsoft.com/office/powerpoint/2010/main" val="13709562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in 3 columns and pictur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5E1ECBE0-5C93-4F35-B99A-26C060212121}"/>
              </a:ext>
            </a:extLst>
          </p:cNvPr>
          <p:cNvSpPr>
            <a:spLocks noGrp="1"/>
          </p:cNvSpPr>
          <p:nvPr>
            <p:ph type="pic" idx="13"/>
          </p:nvPr>
        </p:nvSpPr>
        <p:spPr>
          <a:xfrm>
            <a:off x="0" y="0"/>
            <a:ext cx="12192000" cy="4177088"/>
          </a:xfrm>
          <a:custGeom>
            <a:avLst/>
            <a:gdLst>
              <a:gd name="connsiteX0" fmla="*/ 0 w 12192000"/>
              <a:gd name="connsiteY0" fmla="*/ 0 h 4177088"/>
              <a:gd name="connsiteX1" fmla="*/ 12192000 w 12192000"/>
              <a:gd name="connsiteY1" fmla="*/ 0 h 4177088"/>
              <a:gd name="connsiteX2" fmla="*/ 12192000 w 12192000"/>
              <a:gd name="connsiteY2" fmla="*/ 4104005 h 4177088"/>
              <a:gd name="connsiteX3" fmla="*/ 88900 w 12192000"/>
              <a:gd name="connsiteY3" fmla="*/ 3932555 h 4177088"/>
              <a:gd name="connsiteX4" fmla="*/ 0 w 12192000"/>
              <a:gd name="connsiteY4" fmla="*/ 3921760 h 4177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177088">
                <a:moveTo>
                  <a:pt x="0" y="0"/>
                </a:moveTo>
                <a:lnTo>
                  <a:pt x="12192000" y="0"/>
                </a:lnTo>
                <a:lnTo>
                  <a:pt x="12192000" y="4104005"/>
                </a:lnTo>
                <a:cubicBezTo>
                  <a:pt x="7158990" y="3800475"/>
                  <a:pt x="5307330" y="4532630"/>
                  <a:pt x="88900" y="3932555"/>
                </a:cubicBezTo>
                <a:cubicBezTo>
                  <a:pt x="59055" y="3928745"/>
                  <a:pt x="29845" y="3925570"/>
                  <a:pt x="0" y="3921760"/>
                </a:cubicBezTo>
                <a:close/>
              </a:path>
            </a:pathLst>
          </a:custGeom>
          <a:solidFill>
            <a:srgbClr val="1E1E1E"/>
          </a:solidFill>
        </p:spPr>
        <p:txBody>
          <a:bodyPr vert="horz" wrap="square" lIns="4284000" tIns="0" rIns="612000" bIns="0" rtlCol="0" anchor="ctr" anchorCtr="0">
            <a:noAutofit/>
          </a:bodyPr>
          <a:lstStyle>
            <a:lvl1pPr marL="0" indent="0" algn="r">
              <a:buNone/>
              <a:defRPr lang="en-GB" sz="2400" b="0">
                <a:solidFill>
                  <a:schemeClr val="bg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a:t>Klik op het pictogram als u een afbeelding wilt toevoegen</a:t>
            </a:r>
            <a:endParaRPr lang="nl-NL" dirty="0"/>
          </a:p>
        </p:txBody>
      </p:sp>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599" y="558000"/>
            <a:ext cx="8113525" cy="1051570"/>
          </a:xfrm>
        </p:spPr>
        <p:txBody>
          <a:bodyPr/>
          <a:lstStyle>
            <a:lvl1pPr>
              <a:defRPr>
                <a:solidFill>
                  <a:schemeClr val="bg1"/>
                </a:solidFill>
              </a:defRPr>
            </a:lvl1p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9B49A1C0-988F-46B2-AE3F-3CF1AB2718C8}"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11" name="Content Placeholder 2">
            <a:extLst>
              <a:ext uri="{FF2B5EF4-FFF2-40B4-BE49-F238E27FC236}">
                <a16:creationId xmlns:a16="http://schemas.microsoft.com/office/drawing/2014/main" id="{AE4AA5FA-9A1A-417D-90B2-B22BEC94190B}"/>
              </a:ext>
            </a:extLst>
          </p:cNvPr>
          <p:cNvSpPr>
            <a:spLocks noGrp="1"/>
          </p:cNvSpPr>
          <p:nvPr>
            <p:ph sz="half" idx="14"/>
          </p:nvPr>
        </p:nvSpPr>
        <p:spPr>
          <a:xfrm>
            <a:off x="633600" y="4482000"/>
            <a:ext cx="10923400" cy="1483200"/>
          </a:xfrm>
        </p:spPr>
        <p:txBody>
          <a:bodyPr numCol="3" spcCol="31750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34258727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full bleed - Dar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F554C9B-20DC-4B96-AA84-DBD4AB423B96}"/>
              </a:ext>
            </a:extLst>
          </p:cNvPr>
          <p:cNvSpPr>
            <a:spLocks noGrp="1"/>
          </p:cNvSpPr>
          <p:nvPr>
            <p:ph type="pic" idx="1"/>
          </p:nvPr>
        </p:nvSpPr>
        <p:spPr>
          <a:xfrm>
            <a:off x="0" y="0"/>
            <a:ext cx="12192000" cy="6857999"/>
          </a:xfrm>
          <a:solidFill>
            <a:srgbClr val="1E1E1E"/>
          </a:solidFill>
        </p:spPr>
        <p:txBody>
          <a:bodyPr vert="horz" wrap="square" lIns="4284000" tIns="2844000" rIns="612000" bIns="0" rtlCol="0" anchor="t" anchorCtr="0">
            <a:noAutofit/>
          </a:bodyPr>
          <a:lstStyle>
            <a:lvl1pPr marL="0" indent="0">
              <a:buNone/>
              <a:defRPr lang="en-GB" sz="2400" b="0">
                <a:solidFill>
                  <a:schemeClr val="bg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a:t>Klik op het pictogram als u een afbeelding wilt toevoegen</a:t>
            </a:r>
            <a:endParaRPr lang="nl-NL" dirty="0"/>
          </a:p>
        </p:txBody>
      </p:sp>
      <p:sp>
        <p:nvSpPr>
          <p:cNvPr id="8" name="Date Placeholder 7">
            <a:extLst>
              <a:ext uri="{FF2B5EF4-FFF2-40B4-BE49-F238E27FC236}">
                <a16:creationId xmlns:a16="http://schemas.microsoft.com/office/drawing/2014/main" id="{9B82C7A1-BF7C-4B9C-9D17-F2CDAD042C86}"/>
              </a:ext>
            </a:extLst>
          </p:cNvPr>
          <p:cNvSpPr>
            <a:spLocks noGrp="1"/>
          </p:cNvSpPr>
          <p:nvPr>
            <p:ph type="dt" sz="half" idx="10"/>
          </p:nvPr>
        </p:nvSpPr>
        <p:spPr/>
        <p:txBody>
          <a:bodyPr/>
          <a:lstStyle>
            <a:lvl1pPr>
              <a:defRPr>
                <a:solidFill>
                  <a:schemeClr val="bg1"/>
                </a:solidFill>
              </a:defRPr>
            </a:lvl1pPr>
          </a:lstStyle>
          <a:p>
            <a:fld id="{E2BC79D9-6B85-4142-BF52-5889E1C3C9F1}" type="datetime1">
              <a:rPr lang="nl-NL" smtClean="0"/>
              <a:t>17-4-2023</a:t>
            </a:fld>
            <a:endParaRPr lang="nl-NL" dirty="0"/>
          </a:p>
        </p:txBody>
      </p:sp>
      <p:sp>
        <p:nvSpPr>
          <p:cNvPr id="9" name="Footer Placeholder 8">
            <a:extLst>
              <a:ext uri="{FF2B5EF4-FFF2-40B4-BE49-F238E27FC236}">
                <a16:creationId xmlns:a16="http://schemas.microsoft.com/office/drawing/2014/main" id="{B4E07D91-139C-48DF-9952-0C86132A2A35}"/>
              </a:ext>
            </a:extLst>
          </p:cNvPr>
          <p:cNvSpPr>
            <a:spLocks noGrp="1"/>
          </p:cNvSpPr>
          <p:nvPr>
            <p:ph type="ftr" sz="quarter" idx="11"/>
          </p:nvPr>
        </p:nvSpPr>
        <p:spPr/>
        <p:txBody>
          <a:bodyPr/>
          <a:lstStyle>
            <a:lvl1pPr>
              <a:defRPr>
                <a:solidFill>
                  <a:schemeClr val="bg1"/>
                </a:solidFill>
              </a:defRPr>
            </a:lvl1pPr>
          </a:lstStyle>
          <a:p>
            <a:r>
              <a:rPr lang="nl-NL"/>
              <a:t>KPN presentatie titel</a:t>
            </a:r>
            <a:endParaRPr lang="nl-NL" dirty="0">
              <a:solidFill>
                <a:schemeClr val="bg1"/>
              </a:solidFill>
            </a:endParaRPr>
          </a:p>
        </p:txBody>
      </p:sp>
      <p:sp>
        <p:nvSpPr>
          <p:cNvPr id="10" name="Slide Number Placeholder 9">
            <a:extLst>
              <a:ext uri="{FF2B5EF4-FFF2-40B4-BE49-F238E27FC236}">
                <a16:creationId xmlns:a16="http://schemas.microsoft.com/office/drawing/2014/main" id="{1893467D-378B-4FA6-872E-1A27F28718A5}"/>
              </a:ext>
            </a:extLst>
          </p:cNvPr>
          <p:cNvSpPr>
            <a:spLocks noGrp="1"/>
          </p:cNvSpPr>
          <p:nvPr>
            <p:ph type="sldNum" sz="quarter" idx="12"/>
          </p:nvPr>
        </p:nvSpPr>
        <p:spPr/>
        <p:txBody>
          <a:bodyPr/>
          <a:lstStyle>
            <a:lvl1pPr>
              <a:defRPr>
                <a:solidFill>
                  <a:schemeClr val="bg1"/>
                </a:solidFill>
              </a:defRPr>
            </a:lvl1pPr>
          </a:lstStyle>
          <a:p>
            <a:fld id="{A978B2FF-0EC6-496A-9F3F-A37EF0BEACA5}" type="slidenum">
              <a:rPr lang="nl-NL" smtClean="0"/>
              <a:pPr/>
              <a:t>‹nr.›</a:t>
            </a:fld>
            <a:endParaRPr lang="nl-NL" dirty="0"/>
          </a:p>
        </p:txBody>
      </p:sp>
      <p:sp>
        <p:nvSpPr>
          <p:cNvPr id="5" name="Title 4">
            <a:extLst>
              <a:ext uri="{FF2B5EF4-FFF2-40B4-BE49-F238E27FC236}">
                <a16:creationId xmlns:a16="http://schemas.microsoft.com/office/drawing/2014/main" id="{D505F155-595D-4B0F-9BE5-C4274141505B}"/>
              </a:ext>
            </a:extLst>
          </p:cNvPr>
          <p:cNvSpPr>
            <a:spLocks noGrp="1"/>
          </p:cNvSpPr>
          <p:nvPr>
            <p:ph type="title"/>
          </p:nvPr>
        </p:nvSpPr>
        <p:spPr/>
        <p:txBody>
          <a:bodyPr/>
          <a:lstStyle>
            <a:lvl1pPr>
              <a:defRPr>
                <a:solidFill>
                  <a:schemeClr val="bg1"/>
                </a:solidFill>
              </a:defRPr>
            </a:lvl1pPr>
          </a:lstStyle>
          <a:p>
            <a:r>
              <a:rPr lang="nl-NL"/>
              <a:t>Klik om stijl te bewerken</a:t>
            </a:r>
            <a:endParaRPr lang="nl-NL" dirty="0"/>
          </a:p>
        </p:txBody>
      </p:sp>
      <p:sp>
        <p:nvSpPr>
          <p:cNvPr id="12" name="KPN logo">
            <a:extLst>
              <a:ext uri="{FF2B5EF4-FFF2-40B4-BE49-F238E27FC236}">
                <a16:creationId xmlns:a16="http://schemas.microsoft.com/office/drawing/2014/main" id="{0574BFB6-78B2-413D-9F36-E1D30C03BD22}"/>
              </a:ext>
              <a:ext uri="{C183D7F6-B498-43B3-948B-1728B52AA6E4}">
                <adec:decorative xmlns:adec="http://schemas.microsoft.com/office/drawing/2017/decorative" val="1"/>
              </a:ext>
            </a:extLst>
          </p:cNvPr>
          <p:cNvSpPr>
            <a:spLocks noGrp="1"/>
          </p:cNvSpPr>
          <p:nvPr>
            <p:ph type="body" sz="quarter" idx="15" hasCustomPrompt="1"/>
          </p:nvPr>
        </p:nvSpPr>
        <p:spPr>
          <a:xfrm>
            <a:off x="9834087" y="6027819"/>
            <a:ext cx="2275200" cy="720000"/>
          </a:xfrm>
          <a:blipFill dpi="0" rotWithShape="1">
            <a:blip r:embed="rId2">
              <a:extLst>
                <a:ext uri="{96DAC541-7B7A-43D3-8B79-37D633B846F1}">
                  <asvg:svgBlip xmlns:asvg="http://schemas.microsoft.com/office/drawing/2016/SVG/main" r:embed="rId3"/>
                </a:ext>
              </a:extLst>
            </a:blip>
            <a:srcRect/>
            <a:stretch>
              <a:fillRect/>
            </a:stretch>
          </a:blipFill>
        </p:spPr>
        <p:txBody>
          <a:bodyPr>
            <a:normAutofit/>
          </a:bodyPr>
          <a:lstStyle>
            <a:lvl1pPr>
              <a:defRPr sz="100">
                <a:solidFill>
                  <a:schemeClr val="tx1">
                    <a:alpha val="0"/>
                  </a:schemeClr>
                </a:solidFill>
              </a:defRPr>
            </a:lvl1pPr>
          </a:lstStyle>
          <a:p>
            <a:pPr lvl="0"/>
            <a:r>
              <a:rPr lang="nl-NL"/>
              <a:t>KPN Logo</a:t>
            </a:r>
            <a:endParaRPr lang="nl-NL" dirty="0"/>
          </a:p>
        </p:txBody>
      </p:sp>
    </p:spTree>
    <p:extLst>
      <p:ext uri="{BB962C8B-B14F-4D97-AF65-F5344CB8AC3E}">
        <p14:creationId xmlns:p14="http://schemas.microsoft.com/office/powerpoint/2010/main" val="217974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10922400" cy="1051570"/>
          </a:xfrm>
        </p:spPr>
        <p:txBody>
          <a:bodyPr/>
          <a:lstStyle/>
          <a:p>
            <a:r>
              <a:rPr lang="nl-NL"/>
              <a:t>Klik om stijl te bewerken</a:t>
            </a:r>
            <a:endParaRPr lang="nl-NL" dirty="0"/>
          </a:p>
        </p:txBody>
      </p:sp>
      <p:sp>
        <p:nvSpPr>
          <p:cNvPr id="3" name="Content Placeholder 2">
            <a:extLst>
              <a:ext uri="{FF2B5EF4-FFF2-40B4-BE49-F238E27FC236}">
                <a16:creationId xmlns:a16="http://schemas.microsoft.com/office/drawing/2014/main" id="{D69F560B-5566-4AEE-BD88-401F35BF0E14}"/>
              </a:ext>
            </a:extLst>
          </p:cNvPr>
          <p:cNvSpPr>
            <a:spLocks noGrp="1"/>
          </p:cNvSpPr>
          <p:nvPr>
            <p:ph sz="half" idx="1"/>
          </p:nvPr>
        </p:nvSpPr>
        <p:spPr>
          <a:xfrm>
            <a:off x="633600" y="1933200"/>
            <a:ext cx="5303650" cy="40680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Content Placeholder 3">
            <a:extLst>
              <a:ext uri="{FF2B5EF4-FFF2-40B4-BE49-F238E27FC236}">
                <a16:creationId xmlns:a16="http://schemas.microsoft.com/office/drawing/2014/main" id="{47E8A0C9-6358-488B-A141-4CDEDA43D55A}"/>
              </a:ext>
            </a:extLst>
          </p:cNvPr>
          <p:cNvSpPr>
            <a:spLocks noGrp="1"/>
          </p:cNvSpPr>
          <p:nvPr>
            <p:ph sz="half" idx="2"/>
          </p:nvPr>
        </p:nvSpPr>
        <p:spPr>
          <a:xfrm>
            <a:off x="6255750" y="1933200"/>
            <a:ext cx="5301250" cy="40680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C62CBD1F-37CE-43F6-B977-A1950FB1DDC3}"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Tree>
    <p:extLst>
      <p:ext uri="{BB962C8B-B14F-4D97-AF65-F5344CB8AC3E}">
        <p14:creationId xmlns:p14="http://schemas.microsoft.com/office/powerpoint/2010/main" val="35173456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cture full bleed - Ligh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F554C9B-20DC-4B96-AA84-DBD4AB423B96}"/>
              </a:ext>
            </a:extLst>
          </p:cNvPr>
          <p:cNvSpPr>
            <a:spLocks noGrp="1"/>
          </p:cNvSpPr>
          <p:nvPr>
            <p:ph type="pic" idx="1"/>
          </p:nvPr>
        </p:nvSpPr>
        <p:spPr>
          <a:xfrm>
            <a:off x="0" y="0"/>
            <a:ext cx="12192000" cy="6857999"/>
          </a:xfrm>
          <a:solidFill>
            <a:srgbClr val="E2E2E2"/>
          </a:solidFill>
        </p:spPr>
        <p:txBody>
          <a:bodyPr vert="horz" wrap="square" lIns="4284000" tIns="2844000" rIns="612000" bIns="0" rtlCol="0" anchor="t" anchorCtr="0">
            <a:noAutofit/>
          </a:bodyPr>
          <a:lstStyle>
            <a:lvl1pPr marL="0" indent="0">
              <a:buNone/>
              <a:defRPr lang="en-GB" sz="2400" b="0">
                <a:solidFill>
                  <a:srgbClr val="1E1E1E"/>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a:t>Klik op het pictogram als u een afbeelding wilt toevoegen</a:t>
            </a:r>
            <a:endParaRPr lang="nl-NL" dirty="0"/>
          </a:p>
        </p:txBody>
      </p:sp>
      <p:sp>
        <p:nvSpPr>
          <p:cNvPr id="8" name="Date Placeholder 7">
            <a:extLst>
              <a:ext uri="{FF2B5EF4-FFF2-40B4-BE49-F238E27FC236}">
                <a16:creationId xmlns:a16="http://schemas.microsoft.com/office/drawing/2014/main" id="{9B82C7A1-BF7C-4B9C-9D17-F2CDAD042C86}"/>
              </a:ext>
            </a:extLst>
          </p:cNvPr>
          <p:cNvSpPr>
            <a:spLocks noGrp="1"/>
          </p:cNvSpPr>
          <p:nvPr>
            <p:ph type="dt" sz="half" idx="10"/>
          </p:nvPr>
        </p:nvSpPr>
        <p:spPr/>
        <p:txBody>
          <a:bodyPr/>
          <a:lstStyle>
            <a:lvl1pPr>
              <a:defRPr>
                <a:solidFill>
                  <a:srgbClr val="1E1E1E"/>
                </a:solidFill>
              </a:defRPr>
            </a:lvl1pPr>
          </a:lstStyle>
          <a:p>
            <a:fld id="{E2BC79D9-6B85-4142-BF52-5889E1C3C9F1}" type="datetime1">
              <a:rPr lang="nl-NL" smtClean="0"/>
              <a:pPr/>
              <a:t>17-4-2023</a:t>
            </a:fld>
            <a:endParaRPr lang="nl-NL" dirty="0"/>
          </a:p>
        </p:txBody>
      </p:sp>
      <p:sp>
        <p:nvSpPr>
          <p:cNvPr id="9" name="Footer Placeholder 8">
            <a:extLst>
              <a:ext uri="{FF2B5EF4-FFF2-40B4-BE49-F238E27FC236}">
                <a16:creationId xmlns:a16="http://schemas.microsoft.com/office/drawing/2014/main" id="{B4E07D91-139C-48DF-9952-0C86132A2A35}"/>
              </a:ext>
            </a:extLst>
          </p:cNvPr>
          <p:cNvSpPr>
            <a:spLocks noGrp="1"/>
          </p:cNvSpPr>
          <p:nvPr>
            <p:ph type="ftr" sz="quarter" idx="11"/>
          </p:nvPr>
        </p:nvSpPr>
        <p:spPr/>
        <p:txBody>
          <a:bodyPr/>
          <a:lstStyle>
            <a:lvl1pPr>
              <a:defRPr>
                <a:solidFill>
                  <a:srgbClr val="1E1E1E"/>
                </a:solidFill>
              </a:defRPr>
            </a:lvl1pPr>
          </a:lstStyle>
          <a:p>
            <a:r>
              <a:rPr lang="nl-NL"/>
              <a:t>KPN presentatie titel</a:t>
            </a:r>
            <a:endParaRPr lang="nl-NL" dirty="0"/>
          </a:p>
        </p:txBody>
      </p:sp>
      <p:sp>
        <p:nvSpPr>
          <p:cNvPr id="10" name="Slide Number Placeholder 9">
            <a:extLst>
              <a:ext uri="{FF2B5EF4-FFF2-40B4-BE49-F238E27FC236}">
                <a16:creationId xmlns:a16="http://schemas.microsoft.com/office/drawing/2014/main" id="{1893467D-378B-4FA6-872E-1A27F28718A5}"/>
              </a:ext>
            </a:extLst>
          </p:cNvPr>
          <p:cNvSpPr>
            <a:spLocks noGrp="1"/>
          </p:cNvSpPr>
          <p:nvPr>
            <p:ph type="sldNum" sz="quarter" idx="12"/>
          </p:nvPr>
        </p:nvSpPr>
        <p:spPr>
          <a:xfrm>
            <a:off x="635000" y="6231822"/>
            <a:ext cx="360000" cy="204351"/>
          </a:xfrm>
        </p:spPr>
        <p:txBody>
          <a:bodyPr/>
          <a:lstStyle>
            <a:lvl1pPr>
              <a:defRPr>
                <a:solidFill>
                  <a:srgbClr val="1E1E1E"/>
                </a:solidFill>
              </a:defRPr>
            </a:lvl1pPr>
          </a:lstStyle>
          <a:p>
            <a:fld id="{A978B2FF-0EC6-496A-9F3F-A37EF0BEACA5}" type="slidenum">
              <a:rPr lang="nl-NL" smtClean="0"/>
              <a:pPr/>
              <a:t>‹nr.›</a:t>
            </a:fld>
            <a:endParaRPr lang="nl-NL" dirty="0"/>
          </a:p>
        </p:txBody>
      </p:sp>
      <p:sp>
        <p:nvSpPr>
          <p:cNvPr id="5" name="Title 4">
            <a:extLst>
              <a:ext uri="{FF2B5EF4-FFF2-40B4-BE49-F238E27FC236}">
                <a16:creationId xmlns:a16="http://schemas.microsoft.com/office/drawing/2014/main" id="{D505F155-595D-4B0F-9BE5-C4274141505B}"/>
              </a:ext>
            </a:extLst>
          </p:cNvPr>
          <p:cNvSpPr>
            <a:spLocks noGrp="1"/>
          </p:cNvSpPr>
          <p:nvPr>
            <p:ph type="title"/>
          </p:nvPr>
        </p:nvSpPr>
        <p:spPr/>
        <p:txBody>
          <a:bodyPr/>
          <a:lstStyle>
            <a:lvl1pPr>
              <a:defRPr>
                <a:solidFill>
                  <a:srgbClr val="1E1E1E"/>
                </a:solidFill>
              </a:defRPr>
            </a:lvl1pPr>
          </a:lstStyle>
          <a:p>
            <a:r>
              <a:rPr lang="nl-NL"/>
              <a:t>Klik om stijl te bewerken</a:t>
            </a:r>
            <a:endParaRPr lang="nl-NL" dirty="0"/>
          </a:p>
        </p:txBody>
      </p:sp>
      <p:sp>
        <p:nvSpPr>
          <p:cNvPr id="11" name="KPN logo">
            <a:extLst>
              <a:ext uri="{FF2B5EF4-FFF2-40B4-BE49-F238E27FC236}">
                <a16:creationId xmlns:a16="http://schemas.microsoft.com/office/drawing/2014/main" id="{BEDA7596-1ABB-4845-997C-CB551A6136BC}"/>
              </a:ext>
              <a:ext uri="{C183D7F6-B498-43B3-948B-1728B52AA6E4}">
                <adec:decorative xmlns:adec="http://schemas.microsoft.com/office/drawing/2017/decorative" val="1"/>
              </a:ext>
            </a:extLst>
          </p:cNvPr>
          <p:cNvSpPr>
            <a:spLocks noGrp="1"/>
          </p:cNvSpPr>
          <p:nvPr>
            <p:ph type="body" sz="quarter" idx="15" hasCustomPrompt="1"/>
          </p:nvPr>
        </p:nvSpPr>
        <p:spPr>
          <a:xfrm>
            <a:off x="9834087" y="6027819"/>
            <a:ext cx="2275200" cy="720000"/>
          </a:xfrm>
          <a:blipFill dpi="0" rotWithShape="1">
            <a:blip r:embed="rId2">
              <a:extLst>
                <a:ext uri="{96DAC541-7B7A-43D3-8B79-37D633B846F1}">
                  <asvg:svgBlip xmlns:asvg="http://schemas.microsoft.com/office/drawing/2016/SVG/main" r:embed="rId3"/>
                </a:ext>
              </a:extLst>
            </a:blip>
            <a:srcRect/>
            <a:stretch>
              <a:fillRect/>
            </a:stretch>
          </a:blipFill>
        </p:spPr>
        <p:txBody>
          <a:bodyPr>
            <a:normAutofit/>
          </a:bodyPr>
          <a:lstStyle>
            <a:lvl1pPr>
              <a:defRPr sz="100">
                <a:solidFill>
                  <a:schemeClr val="tx1">
                    <a:alpha val="0"/>
                  </a:schemeClr>
                </a:solidFill>
              </a:defRPr>
            </a:lvl1pPr>
          </a:lstStyle>
          <a:p>
            <a:pPr lvl="0"/>
            <a:r>
              <a:rPr lang="nl-NL"/>
              <a:t>KPN Logo</a:t>
            </a:r>
            <a:endParaRPr lang="nl-NL" dirty="0"/>
          </a:p>
        </p:txBody>
      </p:sp>
    </p:spTree>
    <p:extLst>
      <p:ext uri="{BB962C8B-B14F-4D97-AF65-F5344CB8AC3E}">
        <p14:creationId xmlns:p14="http://schemas.microsoft.com/office/powerpoint/2010/main" val="35736684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full bleed shape combi">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F554C9B-20DC-4B96-AA84-DBD4AB423B96}"/>
              </a:ext>
            </a:extLst>
          </p:cNvPr>
          <p:cNvSpPr>
            <a:spLocks noGrp="1"/>
          </p:cNvSpPr>
          <p:nvPr>
            <p:ph type="pic" idx="1"/>
          </p:nvPr>
        </p:nvSpPr>
        <p:spPr>
          <a:xfrm>
            <a:off x="0" y="0"/>
            <a:ext cx="12192000" cy="6857999"/>
          </a:xfrm>
          <a:solidFill>
            <a:srgbClr val="1E1E1E"/>
          </a:solidFill>
        </p:spPr>
        <p:txBody>
          <a:bodyPr vert="horz" wrap="square" lIns="4284000" tIns="2844000" rIns="612000" bIns="0" rtlCol="0" anchor="t" anchorCtr="0">
            <a:noAutofit/>
          </a:bodyPr>
          <a:lstStyle>
            <a:lvl1pPr marL="0" indent="0">
              <a:buNone/>
              <a:defRPr lang="en-GB" sz="2400" b="0">
                <a:solidFill>
                  <a:schemeClr val="bg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a:t>Klik op het pictogram als u een afbeelding wilt toevoegen</a:t>
            </a:r>
            <a:endParaRPr lang="nl-NL" dirty="0"/>
          </a:p>
        </p:txBody>
      </p:sp>
      <p:sp>
        <p:nvSpPr>
          <p:cNvPr id="8" name="Date Placeholder 7">
            <a:extLst>
              <a:ext uri="{FF2B5EF4-FFF2-40B4-BE49-F238E27FC236}">
                <a16:creationId xmlns:a16="http://schemas.microsoft.com/office/drawing/2014/main" id="{9B82C7A1-BF7C-4B9C-9D17-F2CDAD042C86}"/>
              </a:ext>
            </a:extLst>
          </p:cNvPr>
          <p:cNvSpPr>
            <a:spLocks noGrp="1"/>
          </p:cNvSpPr>
          <p:nvPr>
            <p:ph type="dt" sz="half" idx="10"/>
          </p:nvPr>
        </p:nvSpPr>
        <p:spPr/>
        <p:txBody>
          <a:bodyPr/>
          <a:lstStyle>
            <a:lvl1pPr>
              <a:defRPr>
                <a:solidFill>
                  <a:schemeClr val="bg1"/>
                </a:solidFill>
              </a:defRPr>
            </a:lvl1pPr>
          </a:lstStyle>
          <a:p>
            <a:fld id="{AA33CB37-BE30-4286-AA3A-82E7AF6AC73B}" type="datetime1">
              <a:rPr lang="nl-NL" smtClean="0"/>
              <a:t>17-4-2023</a:t>
            </a:fld>
            <a:endParaRPr lang="nl-NL" dirty="0"/>
          </a:p>
        </p:txBody>
      </p:sp>
      <p:sp>
        <p:nvSpPr>
          <p:cNvPr id="9" name="Footer Placeholder 8">
            <a:extLst>
              <a:ext uri="{FF2B5EF4-FFF2-40B4-BE49-F238E27FC236}">
                <a16:creationId xmlns:a16="http://schemas.microsoft.com/office/drawing/2014/main" id="{B4E07D91-139C-48DF-9952-0C86132A2A35}"/>
              </a:ext>
            </a:extLst>
          </p:cNvPr>
          <p:cNvSpPr>
            <a:spLocks noGrp="1"/>
          </p:cNvSpPr>
          <p:nvPr>
            <p:ph type="ftr" sz="quarter" idx="11"/>
          </p:nvPr>
        </p:nvSpPr>
        <p:spPr/>
        <p:txBody>
          <a:bodyPr/>
          <a:lstStyle>
            <a:lvl1pPr>
              <a:defRPr>
                <a:solidFill>
                  <a:schemeClr val="bg1"/>
                </a:solidFill>
              </a:defRPr>
            </a:lvl1pPr>
          </a:lstStyle>
          <a:p>
            <a:r>
              <a:rPr lang="nl-NL"/>
              <a:t>KPN presentatie titel</a:t>
            </a:r>
            <a:endParaRPr lang="nl-NL" dirty="0">
              <a:solidFill>
                <a:schemeClr val="bg1"/>
              </a:solidFill>
            </a:endParaRPr>
          </a:p>
        </p:txBody>
      </p:sp>
      <p:sp>
        <p:nvSpPr>
          <p:cNvPr id="10" name="Slide Number Placeholder 9">
            <a:extLst>
              <a:ext uri="{FF2B5EF4-FFF2-40B4-BE49-F238E27FC236}">
                <a16:creationId xmlns:a16="http://schemas.microsoft.com/office/drawing/2014/main" id="{1893467D-378B-4FA6-872E-1A27F28718A5}"/>
              </a:ext>
            </a:extLst>
          </p:cNvPr>
          <p:cNvSpPr>
            <a:spLocks noGrp="1"/>
          </p:cNvSpPr>
          <p:nvPr>
            <p:ph type="sldNum" sz="quarter" idx="12"/>
          </p:nvPr>
        </p:nvSpPr>
        <p:spPr/>
        <p:txBody>
          <a:bodyPr/>
          <a:lstStyle>
            <a:lvl1pPr>
              <a:defRPr>
                <a:solidFill>
                  <a:schemeClr val="bg1"/>
                </a:solidFill>
              </a:defRPr>
            </a:lvl1pPr>
          </a:lstStyle>
          <a:p>
            <a:fld id="{A978B2FF-0EC6-496A-9F3F-A37EF0BEACA5}" type="slidenum">
              <a:rPr lang="nl-NL" smtClean="0"/>
              <a:pPr/>
              <a:t>‹nr.›</a:t>
            </a:fld>
            <a:endParaRPr lang="nl-NL" dirty="0"/>
          </a:p>
        </p:txBody>
      </p:sp>
      <p:sp>
        <p:nvSpPr>
          <p:cNvPr id="5" name="Title 4">
            <a:extLst>
              <a:ext uri="{FF2B5EF4-FFF2-40B4-BE49-F238E27FC236}">
                <a16:creationId xmlns:a16="http://schemas.microsoft.com/office/drawing/2014/main" id="{D505F155-595D-4B0F-9BE5-C4274141505B}"/>
              </a:ext>
            </a:extLst>
          </p:cNvPr>
          <p:cNvSpPr>
            <a:spLocks noGrp="1"/>
          </p:cNvSpPr>
          <p:nvPr>
            <p:ph type="title"/>
          </p:nvPr>
        </p:nvSpPr>
        <p:spPr/>
        <p:txBody>
          <a:bodyPr/>
          <a:lstStyle>
            <a:lvl1pPr>
              <a:defRPr>
                <a:solidFill>
                  <a:schemeClr val="bg1"/>
                </a:solidFill>
              </a:defRPr>
            </a:lvl1pPr>
          </a:lstStyle>
          <a:p>
            <a:r>
              <a:rPr lang="nl-NL"/>
              <a:t>Klik om stijl te bewerken</a:t>
            </a:r>
            <a:endParaRPr lang="nl-NL" dirty="0"/>
          </a:p>
        </p:txBody>
      </p:sp>
      <p:sp>
        <p:nvSpPr>
          <p:cNvPr id="12" name="KPN logo">
            <a:extLst>
              <a:ext uri="{FF2B5EF4-FFF2-40B4-BE49-F238E27FC236}">
                <a16:creationId xmlns:a16="http://schemas.microsoft.com/office/drawing/2014/main" id="{E495C439-8284-40BD-AFD3-617E4531D699}"/>
              </a:ext>
              <a:ext uri="{C183D7F6-B498-43B3-948B-1728B52AA6E4}">
                <adec:decorative xmlns:adec="http://schemas.microsoft.com/office/drawing/2017/decorative" val="1"/>
              </a:ext>
            </a:extLst>
          </p:cNvPr>
          <p:cNvSpPr>
            <a:spLocks noGrp="1"/>
          </p:cNvSpPr>
          <p:nvPr>
            <p:ph type="body" sz="quarter" idx="15" hasCustomPrompt="1"/>
          </p:nvPr>
        </p:nvSpPr>
        <p:spPr>
          <a:xfrm>
            <a:off x="8746799" y="5148000"/>
            <a:ext cx="3445200" cy="1710000"/>
          </a:xfrm>
          <a:blipFill dpi="0" rotWithShape="0">
            <a:blip r:embed="rId2">
              <a:extLst>
                <a:ext uri="{96DAC541-7B7A-43D3-8B79-37D633B846F1}">
                  <asvg:svgBlip xmlns:asvg="http://schemas.microsoft.com/office/drawing/2016/SVG/main" r:embed="rId3"/>
                </a:ext>
              </a:extLst>
            </a:blip>
            <a:srcRect/>
            <a:stretch>
              <a:fillRect/>
            </a:stretch>
          </a:blipFill>
        </p:spPr>
        <p:txBody>
          <a:bodyPr>
            <a:normAutofit/>
          </a:bodyPr>
          <a:lstStyle>
            <a:lvl1pPr>
              <a:defRPr sz="100">
                <a:solidFill>
                  <a:schemeClr val="tx1">
                    <a:alpha val="0"/>
                  </a:schemeClr>
                </a:solidFill>
              </a:defRPr>
            </a:lvl1pPr>
          </a:lstStyle>
          <a:p>
            <a:pPr lvl="0"/>
            <a:r>
              <a:rPr lang="nl-NL"/>
              <a:t>KPN Logo</a:t>
            </a:r>
            <a:endParaRPr lang="nl-NL" dirty="0"/>
          </a:p>
        </p:txBody>
      </p:sp>
    </p:spTree>
    <p:extLst>
      <p:ext uri="{BB962C8B-B14F-4D97-AF65-F5344CB8AC3E}">
        <p14:creationId xmlns:p14="http://schemas.microsoft.com/office/powerpoint/2010/main" val="39854479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full bleed shap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F554C9B-20DC-4B96-AA84-DBD4AB423B96}"/>
              </a:ext>
            </a:extLst>
          </p:cNvPr>
          <p:cNvSpPr>
            <a:spLocks noGrp="1"/>
          </p:cNvSpPr>
          <p:nvPr>
            <p:ph type="pic" idx="1"/>
          </p:nvPr>
        </p:nvSpPr>
        <p:spPr>
          <a:xfrm>
            <a:off x="0" y="0"/>
            <a:ext cx="12192000" cy="6857999"/>
          </a:xfrm>
          <a:solidFill>
            <a:srgbClr val="1E1E1E"/>
          </a:solidFill>
        </p:spPr>
        <p:txBody>
          <a:bodyPr vert="horz" wrap="square" lIns="4284000" tIns="2844000" rIns="612000" bIns="0" rtlCol="0" anchor="t" anchorCtr="0">
            <a:noAutofit/>
          </a:bodyPr>
          <a:lstStyle>
            <a:lvl1pPr marL="0" indent="0">
              <a:buNone/>
              <a:defRPr lang="en-GB" sz="2400" b="0">
                <a:solidFill>
                  <a:schemeClr val="bg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a:t>Klik op het pictogram als u een afbeelding wilt toevoegen</a:t>
            </a:r>
            <a:endParaRPr lang="nl-NL" dirty="0"/>
          </a:p>
        </p:txBody>
      </p:sp>
      <p:sp>
        <p:nvSpPr>
          <p:cNvPr id="8" name="Date Placeholder 7">
            <a:extLst>
              <a:ext uri="{FF2B5EF4-FFF2-40B4-BE49-F238E27FC236}">
                <a16:creationId xmlns:a16="http://schemas.microsoft.com/office/drawing/2014/main" id="{9B82C7A1-BF7C-4B9C-9D17-F2CDAD042C86}"/>
              </a:ext>
            </a:extLst>
          </p:cNvPr>
          <p:cNvSpPr>
            <a:spLocks noGrp="1"/>
          </p:cNvSpPr>
          <p:nvPr>
            <p:ph type="dt" sz="half" idx="10"/>
          </p:nvPr>
        </p:nvSpPr>
        <p:spPr/>
        <p:txBody>
          <a:bodyPr/>
          <a:lstStyle>
            <a:lvl1pPr>
              <a:defRPr>
                <a:solidFill>
                  <a:schemeClr val="bg1"/>
                </a:solidFill>
              </a:defRPr>
            </a:lvl1pPr>
          </a:lstStyle>
          <a:p>
            <a:fld id="{72118B06-3A58-49D8-93CF-E8209E5C8CFA}" type="datetime1">
              <a:rPr lang="nl-NL" smtClean="0"/>
              <a:t>17-4-2023</a:t>
            </a:fld>
            <a:endParaRPr lang="nl-NL" dirty="0"/>
          </a:p>
        </p:txBody>
      </p:sp>
      <p:sp>
        <p:nvSpPr>
          <p:cNvPr id="9" name="Footer Placeholder 8">
            <a:extLst>
              <a:ext uri="{FF2B5EF4-FFF2-40B4-BE49-F238E27FC236}">
                <a16:creationId xmlns:a16="http://schemas.microsoft.com/office/drawing/2014/main" id="{B4E07D91-139C-48DF-9952-0C86132A2A35}"/>
              </a:ext>
            </a:extLst>
          </p:cNvPr>
          <p:cNvSpPr>
            <a:spLocks noGrp="1"/>
          </p:cNvSpPr>
          <p:nvPr>
            <p:ph type="ftr" sz="quarter" idx="11"/>
          </p:nvPr>
        </p:nvSpPr>
        <p:spPr/>
        <p:txBody>
          <a:bodyPr/>
          <a:lstStyle>
            <a:lvl1pPr>
              <a:defRPr>
                <a:solidFill>
                  <a:schemeClr val="bg1"/>
                </a:solidFill>
              </a:defRPr>
            </a:lvl1pPr>
          </a:lstStyle>
          <a:p>
            <a:r>
              <a:rPr lang="nl-NL"/>
              <a:t>KPN presentatie titel</a:t>
            </a:r>
            <a:endParaRPr lang="nl-NL" dirty="0">
              <a:solidFill>
                <a:schemeClr val="bg1"/>
              </a:solidFill>
            </a:endParaRPr>
          </a:p>
        </p:txBody>
      </p:sp>
      <p:sp>
        <p:nvSpPr>
          <p:cNvPr id="10" name="Slide Number Placeholder 9">
            <a:extLst>
              <a:ext uri="{FF2B5EF4-FFF2-40B4-BE49-F238E27FC236}">
                <a16:creationId xmlns:a16="http://schemas.microsoft.com/office/drawing/2014/main" id="{1893467D-378B-4FA6-872E-1A27F28718A5}"/>
              </a:ext>
            </a:extLst>
          </p:cNvPr>
          <p:cNvSpPr>
            <a:spLocks noGrp="1"/>
          </p:cNvSpPr>
          <p:nvPr>
            <p:ph type="sldNum" sz="quarter" idx="12"/>
          </p:nvPr>
        </p:nvSpPr>
        <p:spPr/>
        <p:txBody>
          <a:bodyPr/>
          <a:lstStyle>
            <a:lvl1pPr>
              <a:defRPr>
                <a:solidFill>
                  <a:schemeClr val="bg1"/>
                </a:solidFill>
              </a:defRPr>
            </a:lvl1pPr>
          </a:lstStyle>
          <a:p>
            <a:fld id="{A978B2FF-0EC6-496A-9F3F-A37EF0BEACA5}" type="slidenum">
              <a:rPr lang="nl-NL" smtClean="0"/>
              <a:pPr/>
              <a:t>‹nr.›</a:t>
            </a:fld>
            <a:endParaRPr lang="nl-NL" dirty="0"/>
          </a:p>
        </p:txBody>
      </p:sp>
      <p:sp>
        <p:nvSpPr>
          <p:cNvPr id="5" name="Title 4">
            <a:extLst>
              <a:ext uri="{FF2B5EF4-FFF2-40B4-BE49-F238E27FC236}">
                <a16:creationId xmlns:a16="http://schemas.microsoft.com/office/drawing/2014/main" id="{D505F155-595D-4B0F-9BE5-C4274141505B}"/>
              </a:ext>
            </a:extLst>
          </p:cNvPr>
          <p:cNvSpPr>
            <a:spLocks noGrp="1"/>
          </p:cNvSpPr>
          <p:nvPr>
            <p:ph type="title"/>
          </p:nvPr>
        </p:nvSpPr>
        <p:spPr/>
        <p:txBody>
          <a:bodyPr/>
          <a:lstStyle>
            <a:lvl1pPr>
              <a:defRPr>
                <a:solidFill>
                  <a:schemeClr val="bg1"/>
                </a:solidFill>
              </a:defRPr>
            </a:lvl1pPr>
          </a:lstStyle>
          <a:p>
            <a:r>
              <a:rPr lang="nl-NL"/>
              <a:t>Klik om stijl te bewerken</a:t>
            </a:r>
            <a:endParaRPr lang="nl-NL" dirty="0"/>
          </a:p>
        </p:txBody>
      </p:sp>
      <p:sp>
        <p:nvSpPr>
          <p:cNvPr id="12" name="KPN logo">
            <a:extLst>
              <a:ext uri="{FF2B5EF4-FFF2-40B4-BE49-F238E27FC236}">
                <a16:creationId xmlns:a16="http://schemas.microsoft.com/office/drawing/2014/main" id="{62ACCBBF-E68D-4C9E-B344-FED4CAE4749A}"/>
              </a:ext>
              <a:ext uri="{C183D7F6-B498-43B3-948B-1728B52AA6E4}">
                <adec:decorative xmlns:adec="http://schemas.microsoft.com/office/drawing/2017/decorative" val="1"/>
              </a:ext>
            </a:extLst>
          </p:cNvPr>
          <p:cNvSpPr>
            <a:spLocks noGrp="1"/>
          </p:cNvSpPr>
          <p:nvPr>
            <p:ph type="body" sz="quarter" idx="15" hasCustomPrompt="1"/>
          </p:nvPr>
        </p:nvSpPr>
        <p:spPr>
          <a:xfrm>
            <a:off x="8746797" y="5148000"/>
            <a:ext cx="3445201" cy="1710000"/>
          </a:xfrm>
          <a:blipFill dpi="0" rotWithShape="0">
            <a:blip r:embed="rId2">
              <a:extLst>
                <a:ext uri="{96DAC541-7B7A-43D3-8B79-37D633B846F1}">
                  <asvg:svgBlip xmlns:asvg="http://schemas.microsoft.com/office/drawing/2016/SVG/main" r:embed="rId3"/>
                </a:ext>
              </a:extLst>
            </a:blip>
            <a:srcRect/>
            <a:stretch>
              <a:fillRect t="76" b="76"/>
            </a:stretch>
          </a:blipFill>
        </p:spPr>
        <p:txBody>
          <a:bodyPr>
            <a:normAutofit/>
          </a:bodyPr>
          <a:lstStyle>
            <a:lvl1pPr>
              <a:defRPr sz="100">
                <a:solidFill>
                  <a:schemeClr val="tx1">
                    <a:alpha val="0"/>
                  </a:schemeClr>
                </a:solidFill>
              </a:defRPr>
            </a:lvl1pPr>
          </a:lstStyle>
          <a:p>
            <a:pPr lvl="0"/>
            <a:r>
              <a:rPr lang="nl-NL"/>
              <a:t>KPN Logo</a:t>
            </a:r>
            <a:endParaRPr lang="nl-NL" dirty="0"/>
          </a:p>
        </p:txBody>
      </p:sp>
    </p:spTree>
    <p:extLst>
      <p:ext uri="{BB962C8B-B14F-4D97-AF65-F5344CB8AC3E}">
        <p14:creationId xmlns:p14="http://schemas.microsoft.com/office/powerpoint/2010/main" val="30032586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and two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1092240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A7FE2896-0D4A-43B8-9A31-990D01E3AD56}"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15" name="Picture Placeholder 2">
            <a:extLst>
              <a:ext uri="{FF2B5EF4-FFF2-40B4-BE49-F238E27FC236}">
                <a16:creationId xmlns:a16="http://schemas.microsoft.com/office/drawing/2014/main" id="{EFE5488E-E976-4073-874B-3422E11C4D62}"/>
              </a:ext>
            </a:extLst>
          </p:cNvPr>
          <p:cNvSpPr>
            <a:spLocks noGrp="1"/>
          </p:cNvSpPr>
          <p:nvPr>
            <p:ph type="pic" idx="14"/>
          </p:nvPr>
        </p:nvSpPr>
        <p:spPr>
          <a:xfrm>
            <a:off x="635000" y="1982679"/>
            <a:ext cx="5302250" cy="1905000"/>
          </a:xfrm>
          <a:solidFill>
            <a:srgbClr val="1E1E1E"/>
          </a:solidFill>
        </p:spPr>
        <p:txBody>
          <a:bodyPr vert="horz" wrap="square" lIns="612000" tIns="252000" rIns="612000" bIns="0" rtlCol="0" anchor="t" anchorCtr="0">
            <a:noAutofit/>
          </a:bodyPr>
          <a:lstStyle>
            <a:lvl1pPr marL="0" indent="0">
              <a:buNone/>
              <a:defRPr lang="en-GB" sz="1400" b="0">
                <a:solidFill>
                  <a:schemeClr val="bg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a:t>Klik op het pictogram als u een afbeelding wilt toevoegen</a:t>
            </a:r>
            <a:endParaRPr lang="nl-NL" dirty="0"/>
          </a:p>
        </p:txBody>
      </p:sp>
      <p:sp>
        <p:nvSpPr>
          <p:cNvPr id="16" name="Picture Placeholder 2">
            <a:extLst>
              <a:ext uri="{FF2B5EF4-FFF2-40B4-BE49-F238E27FC236}">
                <a16:creationId xmlns:a16="http://schemas.microsoft.com/office/drawing/2014/main" id="{0C2B0E95-B271-458C-BB0E-86F2A6856896}"/>
              </a:ext>
            </a:extLst>
          </p:cNvPr>
          <p:cNvSpPr>
            <a:spLocks noGrp="1"/>
          </p:cNvSpPr>
          <p:nvPr>
            <p:ph type="pic" idx="15"/>
          </p:nvPr>
        </p:nvSpPr>
        <p:spPr>
          <a:xfrm>
            <a:off x="6254750" y="1982679"/>
            <a:ext cx="5302250" cy="1905000"/>
          </a:xfrm>
          <a:solidFill>
            <a:srgbClr val="1E1E1E"/>
          </a:solidFill>
        </p:spPr>
        <p:txBody>
          <a:bodyPr vert="horz" wrap="square" lIns="612000" tIns="252000" rIns="612000" bIns="0" rtlCol="0" anchor="t" anchorCtr="0">
            <a:noAutofit/>
          </a:bodyPr>
          <a:lstStyle>
            <a:lvl1pPr marL="0" indent="0">
              <a:buNone/>
              <a:defRPr lang="en-GB" sz="1400" b="0">
                <a:solidFill>
                  <a:schemeClr val="bg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a:t>Klik op het pictogram als u een afbeelding wilt toevoegen</a:t>
            </a:r>
            <a:endParaRPr lang="nl-NL" dirty="0"/>
          </a:p>
        </p:txBody>
      </p:sp>
      <p:sp>
        <p:nvSpPr>
          <p:cNvPr id="11" name="Content Placeholder 2">
            <a:extLst>
              <a:ext uri="{FF2B5EF4-FFF2-40B4-BE49-F238E27FC236}">
                <a16:creationId xmlns:a16="http://schemas.microsoft.com/office/drawing/2014/main" id="{CE5EEBC1-75DD-43B7-8142-1214871D68CB}"/>
              </a:ext>
            </a:extLst>
          </p:cNvPr>
          <p:cNvSpPr>
            <a:spLocks noGrp="1"/>
          </p:cNvSpPr>
          <p:nvPr>
            <p:ph sz="half" idx="1"/>
          </p:nvPr>
        </p:nvSpPr>
        <p:spPr>
          <a:xfrm>
            <a:off x="633600" y="4098863"/>
            <a:ext cx="5303650" cy="1332288"/>
          </a:xfrm>
        </p:spPr>
        <p:txBody>
          <a:bodyPr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2" name="Content Placeholder 2">
            <a:extLst>
              <a:ext uri="{FF2B5EF4-FFF2-40B4-BE49-F238E27FC236}">
                <a16:creationId xmlns:a16="http://schemas.microsoft.com/office/drawing/2014/main" id="{2571B4B6-824E-4B0C-A2BC-CEFB507415E5}"/>
              </a:ext>
            </a:extLst>
          </p:cNvPr>
          <p:cNvSpPr>
            <a:spLocks noGrp="1"/>
          </p:cNvSpPr>
          <p:nvPr>
            <p:ph sz="half" idx="16"/>
          </p:nvPr>
        </p:nvSpPr>
        <p:spPr>
          <a:xfrm>
            <a:off x="6253350" y="4098863"/>
            <a:ext cx="5303650" cy="1332288"/>
          </a:xfrm>
        </p:spPr>
        <p:txBody>
          <a:bodyPr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29169842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content and three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1092240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C9F79A47-3D65-40E2-9712-490BA85DF651}"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12" name="Picture Placeholder 2">
            <a:extLst>
              <a:ext uri="{FF2B5EF4-FFF2-40B4-BE49-F238E27FC236}">
                <a16:creationId xmlns:a16="http://schemas.microsoft.com/office/drawing/2014/main" id="{D9AB0663-F37E-458B-9656-99D8A7BF48FD}"/>
              </a:ext>
            </a:extLst>
          </p:cNvPr>
          <p:cNvSpPr>
            <a:spLocks noGrp="1"/>
          </p:cNvSpPr>
          <p:nvPr>
            <p:ph type="pic" idx="15"/>
          </p:nvPr>
        </p:nvSpPr>
        <p:spPr>
          <a:xfrm>
            <a:off x="635000" y="1982679"/>
            <a:ext cx="3429000" cy="1905000"/>
          </a:xfrm>
          <a:solidFill>
            <a:srgbClr val="1E1E1E"/>
          </a:solidFill>
        </p:spPr>
        <p:txBody>
          <a:bodyPr vert="horz" wrap="square" lIns="612000" tIns="252000" rIns="612000" bIns="0" rtlCol="0" anchor="t" anchorCtr="0">
            <a:noAutofit/>
          </a:bodyPr>
          <a:lstStyle>
            <a:lvl1pPr marL="0" indent="0">
              <a:buNone/>
              <a:defRPr lang="en-GB" sz="1400" b="0">
                <a:solidFill>
                  <a:schemeClr val="bg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a:t>Klik op het pictogram als u een afbeelding wilt toevoegen</a:t>
            </a:r>
            <a:endParaRPr lang="nl-NL" dirty="0"/>
          </a:p>
        </p:txBody>
      </p:sp>
      <p:sp>
        <p:nvSpPr>
          <p:cNvPr id="13" name="Picture Placeholder 2">
            <a:extLst>
              <a:ext uri="{FF2B5EF4-FFF2-40B4-BE49-F238E27FC236}">
                <a16:creationId xmlns:a16="http://schemas.microsoft.com/office/drawing/2014/main" id="{B9DEA92A-C126-4CD3-9EB8-D60482532FE7}"/>
              </a:ext>
            </a:extLst>
          </p:cNvPr>
          <p:cNvSpPr>
            <a:spLocks noGrp="1"/>
          </p:cNvSpPr>
          <p:nvPr>
            <p:ph type="pic" idx="16"/>
          </p:nvPr>
        </p:nvSpPr>
        <p:spPr>
          <a:xfrm>
            <a:off x="4379700" y="1982679"/>
            <a:ext cx="3429000" cy="1905000"/>
          </a:xfrm>
          <a:solidFill>
            <a:srgbClr val="1E1E1E"/>
          </a:solidFill>
        </p:spPr>
        <p:txBody>
          <a:bodyPr vert="horz" wrap="square" lIns="612000" tIns="252000" rIns="612000" bIns="0" rtlCol="0" anchor="t" anchorCtr="0">
            <a:noAutofit/>
          </a:bodyPr>
          <a:lstStyle>
            <a:lvl1pPr marL="0" indent="0">
              <a:buNone/>
              <a:defRPr lang="en-GB" sz="1400" b="0">
                <a:solidFill>
                  <a:schemeClr val="bg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a:t>Klik op het pictogram als u een afbeelding wilt toevoegen</a:t>
            </a:r>
            <a:endParaRPr lang="nl-NL" dirty="0"/>
          </a:p>
        </p:txBody>
      </p:sp>
      <p:sp>
        <p:nvSpPr>
          <p:cNvPr id="14" name="Picture Placeholder 2">
            <a:extLst>
              <a:ext uri="{FF2B5EF4-FFF2-40B4-BE49-F238E27FC236}">
                <a16:creationId xmlns:a16="http://schemas.microsoft.com/office/drawing/2014/main" id="{C61B05D7-E2E7-4332-A8AA-A51ED6D59B91}"/>
              </a:ext>
            </a:extLst>
          </p:cNvPr>
          <p:cNvSpPr>
            <a:spLocks noGrp="1"/>
          </p:cNvSpPr>
          <p:nvPr>
            <p:ph type="pic" idx="17"/>
          </p:nvPr>
        </p:nvSpPr>
        <p:spPr>
          <a:xfrm>
            <a:off x="8128900" y="1982679"/>
            <a:ext cx="3429000" cy="1905000"/>
          </a:xfrm>
          <a:solidFill>
            <a:srgbClr val="1E1E1E"/>
          </a:solidFill>
        </p:spPr>
        <p:txBody>
          <a:bodyPr vert="horz" wrap="square" lIns="612000" tIns="252000" rIns="612000" bIns="0" rtlCol="0" anchor="t" anchorCtr="0">
            <a:noAutofit/>
          </a:bodyPr>
          <a:lstStyle>
            <a:lvl1pPr marL="0" indent="0">
              <a:buNone/>
              <a:defRPr lang="en-GB" sz="1400" b="0">
                <a:solidFill>
                  <a:schemeClr val="bg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a:t>Klik op het pictogram als u een afbeelding wilt toevoegen</a:t>
            </a:r>
            <a:endParaRPr lang="nl-NL" dirty="0"/>
          </a:p>
        </p:txBody>
      </p:sp>
      <p:sp>
        <p:nvSpPr>
          <p:cNvPr id="15" name="Content Placeholder 2">
            <a:extLst>
              <a:ext uri="{FF2B5EF4-FFF2-40B4-BE49-F238E27FC236}">
                <a16:creationId xmlns:a16="http://schemas.microsoft.com/office/drawing/2014/main" id="{79150445-4268-441D-8AC2-B4D4D45EACD0}"/>
              </a:ext>
            </a:extLst>
          </p:cNvPr>
          <p:cNvSpPr>
            <a:spLocks noGrp="1"/>
          </p:cNvSpPr>
          <p:nvPr>
            <p:ph sz="half" idx="1"/>
          </p:nvPr>
        </p:nvSpPr>
        <p:spPr>
          <a:xfrm>
            <a:off x="633600" y="4098863"/>
            <a:ext cx="3429000" cy="1332288"/>
          </a:xfrm>
        </p:spPr>
        <p:txBody>
          <a:bodyPr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6" name="Content Placeholder 2">
            <a:extLst>
              <a:ext uri="{FF2B5EF4-FFF2-40B4-BE49-F238E27FC236}">
                <a16:creationId xmlns:a16="http://schemas.microsoft.com/office/drawing/2014/main" id="{BDD0AEE4-250E-45AD-99F8-5D298F53D884}"/>
              </a:ext>
            </a:extLst>
          </p:cNvPr>
          <p:cNvSpPr>
            <a:spLocks noGrp="1"/>
          </p:cNvSpPr>
          <p:nvPr>
            <p:ph sz="half" idx="18"/>
          </p:nvPr>
        </p:nvSpPr>
        <p:spPr>
          <a:xfrm>
            <a:off x="4381250" y="4098863"/>
            <a:ext cx="3429000" cy="1332288"/>
          </a:xfrm>
        </p:spPr>
        <p:txBody>
          <a:bodyPr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7" name="Content Placeholder 2">
            <a:extLst>
              <a:ext uri="{FF2B5EF4-FFF2-40B4-BE49-F238E27FC236}">
                <a16:creationId xmlns:a16="http://schemas.microsoft.com/office/drawing/2014/main" id="{EA0700A0-AD4F-4908-A1A3-729D61E53962}"/>
              </a:ext>
            </a:extLst>
          </p:cNvPr>
          <p:cNvSpPr>
            <a:spLocks noGrp="1"/>
          </p:cNvSpPr>
          <p:nvPr>
            <p:ph sz="half" idx="19"/>
          </p:nvPr>
        </p:nvSpPr>
        <p:spPr>
          <a:xfrm>
            <a:off x="8128900" y="4098863"/>
            <a:ext cx="3429000" cy="1332288"/>
          </a:xfrm>
        </p:spPr>
        <p:txBody>
          <a:bodyPr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22074889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Content and small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1092240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AF82B489-37EC-4BAA-B623-B502E433CF96}"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13" name="Content Placeholder 2">
            <a:extLst>
              <a:ext uri="{FF2B5EF4-FFF2-40B4-BE49-F238E27FC236}">
                <a16:creationId xmlns:a16="http://schemas.microsoft.com/office/drawing/2014/main" id="{8781E0EA-B9C2-4E72-A855-B8E5C37A41D4}"/>
              </a:ext>
            </a:extLst>
          </p:cNvPr>
          <p:cNvSpPr>
            <a:spLocks noGrp="1"/>
          </p:cNvSpPr>
          <p:nvPr>
            <p:ph sz="half" idx="1"/>
          </p:nvPr>
        </p:nvSpPr>
        <p:spPr>
          <a:xfrm>
            <a:off x="633600" y="4098863"/>
            <a:ext cx="3429000" cy="1332288"/>
          </a:xfrm>
        </p:spPr>
        <p:txBody>
          <a:bodyPr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4" name="Content Placeholder 2">
            <a:extLst>
              <a:ext uri="{FF2B5EF4-FFF2-40B4-BE49-F238E27FC236}">
                <a16:creationId xmlns:a16="http://schemas.microsoft.com/office/drawing/2014/main" id="{5C2FC7D6-0B64-435B-A627-7CA771077238}"/>
              </a:ext>
            </a:extLst>
          </p:cNvPr>
          <p:cNvSpPr>
            <a:spLocks noGrp="1"/>
          </p:cNvSpPr>
          <p:nvPr>
            <p:ph sz="half" idx="18"/>
          </p:nvPr>
        </p:nvSpPr>
        <p:spPr>
          <a:xfrm>
            <a:off x="4381250" y="1982679"/>
            <a:ext cx="3429000" cy="3448472"/>
          </a:xfrm>
        </p:spPr>
        <p:txBody>
          <a:bodyPr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5" name="Content Placeholder 2">
            <a:extLst>
              <a:ext uri="{FF2B5EF4-FFF2-40B4-BE49-F238E27FC236}">
                <a16:creationId xmlns:a16="http://schemas.microsoft.com/office/drawing/2014/main" id="{870D5369-E9C2-4437-8D32-20511CA64217}"/>
              </a:ext>
            </a:extLst>
          </p:cNvPr>
          <p:cNvSpPr>
            <a:spLocks noGrp="1"/>
          </p:cNvSpPr>
          <p:nvPr>
            <p:ph sz="half" idx="19"/>
          </p:nvPr>
        </p:nvSpPr>
        <p:spPr>
          <a:xfrm>
            <a:off x="8128900" y="1982679"/>
            <a:ext cx="3429000" cy="3448472"/>
          </a:xfrm>
        </p:spPr>
        <p:txBody>
          <a:bodyPr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6" name="Picture Placeholder 2">
            <a:extLst>
              <a:ext uri="{FF2B5EF4-FFF2-40B4-BE49-F238E27FC236}">
                <a16:creationId xmlns:a16="http://schemas.microsoft.com/office/drawing/2014/main" id="{6F3EE3F2-B177-4261-B22D-6C3AA57CF910}"/>
              </a:ext>
            </a:extLst>
          </p:cNvPr>
          <p:cNvSpPr>
            <a:spLocks noGrp="1"/>
          </p:cNvSpPr>
          <p:nvPr>
            <p:ph type="pic" idx="15"/>
          </p:nvPr>
        </p:nvSpPr>
        <p:spPr>
          <a:xfrm>
            <a:off x="635000" y="1982679"/>
            <a:ext cx="3429000" cy="1758950"/>
          </a:xfrm>
          <a:solidFill>
            <a:srgbClr val="1E1E1E"/>
          </a:solidFill>
        </p:spPr>
        <p:txBody>
          <a:bodyPr vert="horz" wrap="square" lIns="612000" tIns="252000" rIns="612000" bIns="0" rtlCol="0" anchor="t" anchorCtr="0">
            <a:noAutofit/>
          </a:bodyPr>
          <a:lstStyle>
            <a:lvl1pPr marL="0" indent="0">
              <a:buNone/>
              <a:defRPr lang="en-GB" sz="1400" b="0">
                <a:solidFill>
                  <a:schemeClr val="bg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a:t>Klik op het pictogram als u een afbeelding wilt toevoegen</a:t>
            </a:r>
            <a:endParaRPr lang="nl-NL" dirty="0"/>
          </a:p>
        </p:txBody>
      </p:sp>
    </p:spTree>
    <p:extLst>
      <p:ext uri="{BB962C8B-B14F-4D97-AF65-F5344CB8AC3E}">
        <p14:creationId xmlns:p14="http://schemas.microsoft.com/office/powerpoint/2010/main" val="12677387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3 columns and small pictur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D9AB0663-F37E-458B-9656-99D8A7BF48FD}"/>
              </a:ext>
            </a:extLst>
          </p:cNvPr>
          <p:cNvSpPr>
            <a:spLocks noGrp="1"/>
          </p:cNvSpPr>
          <p:nvPr>
            <p:ph type="pic" idx="15"/>
          </p:nvPr>
        </p:nvSpPr>
        <p:spPr>
          <a:xfrm>
            <a:off x="635000" y="1982679"/>
            <a:ext cx="3429000" cy="1758950"/>
          </a:xfrm>
          <a:solidFill>
            <a:srgbClr val="1E1E1E"/>
          </a:solidFill>
        </p:spPr>
        <p:txBody>
          <a:bodyPr vert="horz" wrap="square" lIns="612000" tIns="252000" rIns="612000" bIns="0" rtlCol="0" anchor="t" anchorCtr="0">
            <a:noAutofit/>
          </a:bodyPr>
          <a:lstStyle>
            <a:lvl1pPr marL="0" indent="0">
              <a:buNone/>
              <a:defRPr lang="en-GB" sz="1400" b="0">
                <a:solidFill>
                  <a:schemeClr val="bg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a:t>Klik op het pictogram als u een afbeelding wilt toevoegen</a:t>
            </a:r>
            <a:endParaRPr lang="nl-NL" dirty="0"/>
          </a:p>
        </p:txBody>
      </p:sp>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1092240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1D377FDF-0F83-459F-B248-D2576278EC69}"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13" name="Content Placeholder 2">
            <a:extLst>
              <a:ext uri="{FF2B5EF4-FFF2-40B4-BE49-F238E27FC236}">
                <a16:creationId xmlns:a16="http://schemas.microsoft.com/office/drawing/2014/main" id="{B12DFB8D-EFE5-4A1E-9CDA-E19553F820FD}"/>
              </a:ext>
            </a:extLst>
          </p:cNvPr>
          <p:cNvSpPr>
            <a:spLocks noGrp="1"/>
          </p:cNvSpPr>
          <p:nvPr>
            <p:ph sz="half" idx="1"/>
          </p:nvPr>
        </p:nvSpPr>
        <p:spPr>
          <a:xfrm>
            <a:off x="633600" y="4098863"/>
            <a:ext cx="10922400" cy="1332288"/>
          </a:xfrm>
        </p:spPr>
        <p:txBody>
          <a:bodyPr numCol="3" spcCol="31750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26984510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icons and 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1092240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36434DBF-DA01-4430-A01C-0148711C815D}"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12" name="Picture Placeholder 2">
            <a:extLst>
              <a:ext uri="{FF2B5EF4-FFF2-40B4-BE49-F238E27FC236}">
                <a16:creationId xmlns:a16="http://schemas.microsoft.com/office/drawing/2014/main" id="{D9AB0663-F37E-458B-9656-99D8A7BF48FD}"/>
              </a:ext>
            </a:extLst>
          </p:cNvPr>
          <p:cNvSpPr>
            <a:spLocks noGrp="1"/>
          </p:cNvSpPr>
          <p:nvPr>
            <p:ph type="pic" idx="15"/>
          </p:nvPr>
        </p:nvSpPr>
        <p:spPr>
          <a:xfrm>
            <a:off x="635000" y="1982679"/>
            <a:ext cx="1720850" cy="1720850"/>
          </a:xfrm>
          <a:prstGeom prst="roundRect">
            <a:avLst>
              <a:gd name="adj" fmla="val 8856"/>
            </a:avLst>
          </a:prstGeom>
          <a:solidFill>
            <a:schemeClr val="bg1"/>
          </a:solidFill>
          <a:effectLst>
            <a:outerShdw blurRad="152400" dir="10800000" sx="104000" sy="104000" algn="ctr" rotWithShape="0">
              <a:prstClr val="black">
                <a:alpha val="10000"/>
              </a:prstClr>
            </a:outerShdw>
          </a:effectLst>
        </p:spPr>
        <p:txBody>
          <a:bodyPr vert="horz" wrap="square" lIns="252000" tIns="252000" rIns="252000" bIns="0" rtlCol="0" anchor="t" anchorCtr="0">
            <a:noAutofit/>
          </a:bodyPr>
          <a:lstStyle>
            <a:lvl1pPr marL="0" indent="0">
              <a:buNone/>
              <a:defRPr lang="en-GB" sz="1400" b="0">
                <a:solidFill>
                  <a:schemeClr val="tx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a:t>Klik op het pictogram als u een afbeelding wilt toevoegen</a:t>
            </a:r>
            <a:endParaRPr lang="nl-NL" dirty="0"/>
          </a:p>
        </p:txBody>
      </p:sp>
      <p:sp>
        <p:nvSpPr>
          <p:cNvPr id="13" name="Picture Placeholder 2">
            <a:extLst>
              <a:ext uri="{FF2B5EF4-FFF2-40B4-BE49-F238E27FC236}">
                <a16:creationId xmlns:a16="http://schemas.microsoft.com/office/drawing/2014/main" id="{B9DEA92A-C126-4CD3-9EB8-D60482532FE7}"/>
              </a:ext>
            </a:extLst>
          </p:cNvPr>
          <p:cNvSpPr>
            <a:spLocks noGrp="1"/>
          </p:cNvSpPr>
          <p:nvPr>
            <p:ph type="pic" idx="16"/>
          </p:nvPr>
        </p:nvSpPr>
        <p:spPr>
          <a:xfrm>
            <a:off x="4379700" y="1982679"/>
            <a:ext cx="1720850" cy="1720850"/>
          </a:xfrm>
          <a:prstGeom prst="roundRect">
            <a:avLst>
              <a:gd name="adj" fmla="val 8856"/>
            </a:avLst>
          </a:prstGeom>
          <a:solidFill>
            <a:schemeClr val="bg1"/>
          </a:solidFill>
          <a:effectLst>
            <a:outerShdw blurRad="152400" dir="10800000" sx="104000" sy="104000" algn="ctr" rotWithShape="0">
              <a:prstClr val="black">
                <a:alpha val="10000"/>
              </a:prstClr>
            </a:outerShdw>
          </a:effectLst>
        </p:spPr>
        <p:txBody>
          <a:bodyPr vert="horz" wrap="square" lIns="252000" tIns="252000" rIns="252000" bIns="0" rtlCol="0" anchor="t" anchorCtr="0">
            <a:noAutofit/>
          </a:bodyPr>
          <a:lstStyle>
            <a:lvl1pPr marL="0" indent="0">
              <a:buNone/>
              <a:defRPr lang="en-GB" sz="1400" b="0">
                <a:solidFill>
                  <a:schemeClr val="tx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a:t>Klik op het pictogram als u een afbeelding wilt toevoegen</a:t>
            </a:r>
            <a:endParaRPr lang="nl-NL" dirty="0"/>
          </a:p>
        </p:txBody>
      </p:sp>
      <p:sp>
        <p:nvSpPr>
          <p:cNvPr id="14" name="Picture Placeholder 2">
            <a:extLst>
              <a:ext uri="{FF2B5EF4-FFF2-40B4-BE49-F238E27FC236}">
                <a16:creationId xmlns:a16="http://schemas.microsoft.com/office/drawing/2014/main" id="{C61B05D7-E2E7-4332-A8AA-A51ED6D59B91}"/>
              </a:ext>
            </a:extLst>
          </p:cNvPr>
          <p:cNvSpPr>
            <a:spLocks noGrp="1"/>
          </p:cNvSpPr>
          <p:nvPr>
            <p:ph type="pic" idx="17"/>
          </p:nvPr>
        </p:nvSpPr>
        <p:spPr>
          <a:xfrm>
            <a:off x="8128900" y="1982679"/>
            <a:ext cx="1720850" cy="1720850"/>
          </a:xfrm>
          <a:prstGeom prst="roundRect">
            <a:avLst>
              <a:gd name="adj" fmla="val 8856"/>
            </a:avLst>
          </a:prstGeom>
          <a:solidFill>
            <a:schemeClr val="bg1"/>
          </a:solidFill>
          <a:effectLst>
            <a:outerShdw blurRad="152400" dir="10800000" sx="104000" sy="104000" algn="ctr" rotWithShape="0">
              <a:prstClr val="black">
                <a:alpha val="10000"/>
              </a:prstClr>
            </a:outerShdw>
          </a:effectLst>
        </p:spPr>
        <p:txBody>
          <a:bodyPr vert="horz" wrap="square" lIns="252000" tIns="252000" rIns="252000" bIns="0" rtlCol="0" anchor="t" anchorCtr="0">
            <a:noAutofit/>
          </a:bodyPr>
          <a:lstStyle>
            <a:lvl1pPr marL="0" indent="0">
              <a:buNone/>
              <a:defRPr lang="en-GB" sz="1400" b="0">
                <a:solidFill>
                  <a:schemeClr val="tx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a:t>Klik op het pictogram als u een afbeelding wilt toevoegen</a:t>
            </a:r>
            <a:endParaRPr lang="nl-NL" dirty="0"/>
          </a:p>
        </p:txBody>
      </p:sp>
      <p:sp>
        <p:nvSpPr>
          <p:cNvPr id="15" name="Content Placeholder 2">
            <a:extLst>
              <a:ext uri="{FF2B5EF4-FFF2-40B4-BE49-F238E27FC236}">
                <a16:creationId xmlns:a16="http://schemas.microsoft.com/office/drawing/2014/main" id="{7B39B297-875A-4640-AB05-7A1A3CCC5888}"/>
              </a:ext>
            </a:extLst>
          </p:cNvPr>
          <p:cNvSpPr>
            <a:spLocks noGrp="1"/>
          </p:cNvSpPr>
          <p:nvPr>
            <p:ph sz="half" idx="1"/>
          </p:nvPr>
        </p:nvSpPr>
        <p:spPr>
          <a:xfrm>
            <a:off x="633600" y="4098863"/>
            <a:ext cx="3429000" cy="1332288"/>
          </a:xfrm>
        </p:spPr>
        <p:txBody>
          <a:bodyPr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6" name="Content Placeholder 2">
            <a:extLst>
              <a:ext uri="{FF2B5EF4-FFF2-40B4-BE49-F238E27FC236}">
                <a16:creationId xmlns:a16="http://schemas.microsoft.com/office/drawing/2014/main" id="{49DEF7A4-55A6-4C32-B359-9704BE034571}"/>
              </a:ext>
            </a:extLst>
          </p:cNvPr>
          <p:cNvSpPr>
            <a:spLocks noGrp="1"/>
          </p:cNvSpPr>
          <p:nvPr>
            <p:ph sz="half" idx="18"/>
          </p:nvPr>
        </p:nvSpPr>
        <p:spPr>
          <a:xfrm>
            <a:off x="4381250" y="4098863"/>
            <a:ext cx="3429000" cy="1332288"/>
          </a:xfrm>
        </p:spPr>
        <p:txBody>
          <a:bodyPr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7" name="Content Placeholder 2">
            <a:extLst>
              <a:ext uri="{FF2B5EF4-FFF2-40B4-BE49-F238E27FC236}">
                <a16:creationId xmlns:a16="http://schemas.microsoft.com/office/drawing/2014/main" id="{82C0F456-CAF2-4490-AC73-C6CFAB35A80E}"/>
              </a:ext>
            </a:extLst>
          </p:cNvPr>
          <p:cNvSpPr>
            <a:spLocks noGrp="1"/>
          </p:cNvSpPr>
          <p:nvPr>
            <p:ph sz="half" idx="19"/>
          </p:nvPr>
        </p:nvSpPr>
        <p:spPr>
          <a:xfrm>
            <a:off x="8128900" y="4098863"/>
            <a:ext cx="3429000" cy="1332288"/>
          </a:xfrm>
        </p:spPr>
        <p:txBody>
          <a:bodyPr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40679844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2 col and 2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717690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69EA36C6-38F2-4E98-914F-83B789452AA6}"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5" name="Chart Placeholder 4">
            <a:extLst>
              <a:ext uri="{FF2B5EF4-FFF2-40B4-BE49-F238E27FC236}">
                <a16:creationId xmlns:a16="http://schemas.microsoft.com/office/drawing/2014/main" id="{2CF20FF5-9A00-4B97-B9F5-947B0D808E78}"/>
              </a:ext>
            </a:extLst>
          </p:cNvPr>
          <p:cNvSpPr>
            <a:spLocks noGrp="1"/>
          </p:cNvSpPr>
          <p:nvPr>
            <p:ph type="chart" sz="quarter" idx="13"/>
          </p:nvPr>
        </p:nvSpPr>
        <p:spPr>
          <a:xfrm>
            <a:off x="8128000" y="510375"/>
            <a:ext cx="3564000" cy="2503040"/>
          </a:xfrm>
        </p:spPr>
        <p:txBody>
          <a:bodyPr/>
          <a:lstStyle>
            <a:lvl1pPr>
              <a:defRPr sz="1600"/>
            </a:lvl1pPr>
          </a:lstStyle>
          <a:p>
            <a:r>
              <a:rPr lang="nl-NL"/>
              <a:t>Klik op het pictogram als u een grafiek wilt toevoegen</a:t>
            </a:r>
            <a:endParaRPr lang="en-GB" dirty="0"/>
          </a:p>
        </p:txBody>
      </p:sp>
      <p:sp>
        <p:nvSpPr>
          <p:cNvPr id="11" name="Chart Placeholder 4">
            <a:extLst>
              <a:ext uri="{FF2B5EF4-FFF2-40B4-BE49-F238E27FC236}">
                <a16:creationId xmlns:a16="http://schemas.microsoft.com/office/drawing/2014/main" id="{38AC1843-70B3-475F-BC09-CED85F420106}"/>
              </a:ext>
            </a:extLst>
          </p:cNvPr>
          <p:cNvSpPr>
            <a:spLocks noGrp="1"/>
          </p:cNvSpPr>
          <p:nvPr>
            <p:ph type="chart" sz="quarter" idx="14"/>
          </p:nvPr>
        </p:nvSpPr>
        <p:spPr>
          <a:xfrm>
            <a:off x="8128000" y="3061039"/>
            <a:ext cx="3564000" cy="2503040"/>
          </a:xfrm>
        </p:spPr>
        <p:txBody>
          <a:bodyPr/>
          <a:lstStyle>
            <a:lvl1pPr>
              <a:defRPr sz="1600"/>
            </a:lvl1pPr>
          </a:lstStyle>
          <a:p>
            <a:r>
              <a:rPr lang="nl-NL"/>
              <a:t>Klik op het pictogram als u een grafiek wilt toevoegen</a:t>
            </a:r>
            <a:endParaRPr lang="en-GB"/>
          </a:p>
        </p:txBody>
      </p:sp>
      <p:sp>
        <p:nvSpPr>
          <p:cNvPr id="12" name="Content Placeholder 2">
            <a:extLst>
              <a:ext uri="{FF2B5EF4-FFF2-40B4-BE49-F238E27FC236}">
                <a16:creationId xmlns:a16="http://schemas.microsoft.com/office/drawing/2014/main" id="{CEC29998-046B-4C9F-BB81-89C60590BBB4}"/>
              </a:ext>
            </a:extLst>
          </p:cNvPr>
          <p:cNvSpPr>
            <a:spLocks noGrp="1"/>
          </p:cNvSpPr>
          <p:nvPr>
            <p:ph sz="half" idx="15"/>
          </p:nvPr>
        </p:nvSpPr>
        <p:spPr>
          <a:xfrm>
            <a:off x="633600" y="1972799"/>
            <a:ext cx="7176900" cy="3837451"/>
          </a:xfrm>
        </p:spPr>
        <p:txBody>
          <a:bodyPr numCol="2" spcCol="317500"/>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15654205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and 6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1092340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ECBCEE15-AE47-4192-809D-7AA87B52DDB1}"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5" name="Chart Placeholder 4">
            <a:extLst>
              <a:ext uri="{FF2B5EF4-FFF2-40B4-BE49-F238E27FC236}">
                <a16:creationId xmlns:a16="http://schemas.microsoft.com/office/drawing/2014/main" id="{2CF20FF5-9A00-4B97-B9F5-947B0D808E78}"/>
              </a:ext>
            </a:extLst>
          </p:cNvPr>
          <p:cNvSpPr>
            <a:spLocks noGrp="1"/>
          </p:cNvSpPr>
          <p:nvPr>
            <p:ph type="chart" sz="quarter" idx="13"/>
          </p:nvPr>
        </p:nvSpPr>
        <p:spPr>
          <a:xfrm>
            <a:off x="4375149" y="1222895"/>
            <a:ext cx="2502000" cy="2135079"/>
          </a:xfrm>
        </p:spPr>
        <p:txBody>
          <a:bodyPr/>
          <a:lstStyle>
            <a:lvl1pPr>
              <a:defRPr sz="1600"/>
            </a:lvl1pPr>
          </a:lstStyle>
          <a:p>
            <a:r>
              <a:rPr lang="nl-NL"/>
              <a:t>Klik op het pictogram als u een grafiek wilt toevoegen</a:t>
            </a:r>
            <a:endParaRPr lang="en-GB"/>
          </a:p>
        </p:txBody>
      </p:sp>
      <p:sp>
        <p:nvSpPr>
          <p:cNvPr id="11" name="Chart Placeholder 4">
            <a:extLst>
              <a:ext uri="{FF2B5EF4-FFF2-40B4-BE49-F238E27FC236}">
                <a16:creationId xmlns:a16="http://schemas.microsoft.com/office/drawing/2014/main" id="{38AC1843-70B3-475F-BC09-CED85F420106}"/>
              </a:ext>
            </a:extLst>
          </p:cNvPr>
          <p:cNvSpPr>
            <a:spLocks noGrp="1"/>
          </p:cNvSpPr>
          <p:nvPr>
            <p:ph type="chart" sz="quarter" idx="14"/>
          </p:nvPr>
        </p:nvSpPr>
        <p:spPr>
          <a:xfrm>
            <a:off x="6880225" y="1222892"/>
            <a:ext cx="2502000" cy="2135079"/>
          </a:xfrm>
        </p:spPr>
        <p:txBody>
          <a:bodyPr/>
          <a:lstStyle>
            <a:lvl1pPr>
              <a:defRPr sz="1600"/>
            </a:lvl1pPr>
          </a:lstStyle>
          <a:p>
            <a:r>
              <a:rPr lang="nl-NL"/>
              <a:t>Klik op het pictogram als u een grafiek wilt toevoegen</a:t>
            </a:r>
            <a:endParaRPr lang="en-GB"/>
          </a:p>
        </p:txBody>
      </p:sp>
      <p:sp>
        <p:nvSpPr>
          <p:cNvPr id="12" name="Chart Placeholder 4">
            <a:extLst>
              <a:ext uri="{FF2B5EF4-FFF2-40B4-BE49-F238E27FC236}">
                <a16:creationId xmlns:a16="http://schemas.microsoft.com/office/drawing/2014/main" id="{AF80FB60-7769-42D3-81E8-095947C1B448}"/>
              </a:ext>
            </a:extLst>
          </p:cNvPr>
          <p:cNvSpPr>
            <a:spLocks noGrp="1"/>
          </p:cNvSpPr>
          <p:nvPr>
            <p:ph type="chart" sz="quarter" idx="15"/>
          </p:nvPr>
        </p:nvSpPr>
        <p:spPr>
          <a:xfrm>
            <a:off x="9369425" y="1222891"/>
            <a:ext cx="2502000" cy="2135079"/>
          </a:xfrm>
        </p:spPr>
        <p:txBody>
          <a:bodyPr/>
          <a:lstStyle>
            <a:lvl1pPr>
              <a:defRPr sz="1600"/>
            </a:lvl1pPr>
          </a:lstStyle>
          <a:p>
            <a:r>
              <a:rPr lang="nl-NL"/>
              <a:t>Klik op het pictogram als u een grafiek wilt toevoegen</a:t>
            </a:r>
            <a:endParaRPr lang="en-GB"/>
          </a:p>
        </p:txBody>
      </p:sp>
      <p:sp>
        <p:nvSpPr>
          <p:cNvPr id="13" name="Chart Placeholder 4">
            <a:extLst>
              <a:ext uri="{FF2B5EF4-FFF2-40B4-BE49-F238E27FC236}">
                <a16:creationId xmlns:a16="http://schemas.microsoft.com/office/drawing/2014/main" id="{58A88561-9EAC-4910-B6C7-2DBD236F9052}"/>
              </a:ext>
            </a:extLst>
          </p:cNvPr>
          <p:cNvSpPr>
            <a:spLocks noGrp="1"/>
          </p:cNvSpPr>
          <p:nvPr>
            <p:ph type="chart" sz="quarter" idx="16"/>
          </p:nvPr>
        </p:nvSpPr>
        <p:spPr>
          <a:xfrm>
            <a:off x="4375149" y="3429004"/>
            <a:ext cx="2502000" cy="2135079"/>
          </a:xfrm>
        </p:spPr>
        <p:txBody>
          <a:bodyPr/>
          <a:lstStyle>
            <a:lvl1pPr>
              <a:defRPr sz="1600"/>
            </a:lvl1pPr>
          </a:lstStyle>
          <a:p>
            <a:r>
              <a:rPr lang="nl-NL"/>
              <a:t>Klik op het pictogram als u een grafiek wilt toevoegen</a:t>
            </a:r>
            <a:endParaRPr lang="en-GB"/>
          </a:p>
        </p:txBody>
      </p:sp>
      <p:sp>
        <p:nvSpPr>
          <p:cNvPr id="14" name="Chart Placeholder 4">
            <a:extLst>
              <a:ext uri="{FF2B5EF4-FFF2-40B4-BE49-F238E27FC236}">
                <a16:creationId xmlns:a16="http://schemas.microsoft.com/office/drawing/2014/main" id="{2FEC85A3-D874-4C49-A7F1-243B25F8470C}"/>
              </a:ext>
            </a:extLst>
          </p:cNvPr>
          <p:cNvSpPr>
            <a:spLocks noGrp="1"/>
          </p:cNvSpPr>
          <p:nvPr>
            <p:ph type="chart" sz="quarter" idx="17"/>
          </p:nvPr>
        </p:nvSpPr>
        <p:spPr>
          <a:xfrm>
            <a:off x="6880225" y="3429001"/>
            <a:ext cx="2502000" cy="2135079"/>
          </a:xfrm>
        </p:spPr>
        <p:txBody>
          <a:bodyPr/>
          <a:lstStyle>
            <a:lvl1pPr>
              <a:defRPr sz="1600"/>
            </a:lvl1pPr>
          </a:lstStyle>
          <a:p>
            <a:r>
              <a:rPr lang="nl-NL"/>
              <a:t>Klik op het pictogram als u een grafiek wilt toevoegen</a:t>
            </a:r>
            <a:endParaRPr lang="en-GB"/>
          </a:p>
        </p:txBody>
      </p:sp>
      <p:sp>
        <p:nvSpPr>
          <p:cNvPr id="15" name="Chart Placeholder 4">
            <a:extLst>
              <a:ext uri="{FF2B5EF4-FFF2-40B4-BE49-F238E27FC236}">
                <a16:creationId xmlns:a16="http://schemas.microsoft.com/office/drawing/2014/main" id="{01995446-C6B0-45CB-A6AD-8D7D64595805}"/>
              </a:ext>
            </a:extLst>
          </p:cNvPr>
          <p:cNvSpPr>
            <a:spLocks noGrp="1"/>
          </p:cNvSpPr>
          <p:nvPr>
            <p:ph type="chart" sz="quarter" idx="18"/>
          </p:nvPr>
        </p:nvSpPr>
        <p:spPr>
          <a:xfrm>
            <a:off x="9369425" y="3429000"/>
            <a:ext cx="2502000" cy="2135079"/>
          </a:xfrm>
        </p:spPr>
        <p:txBody>
          <a:bodyPr/>
          <a:lstStyle>
            <a:lvl1pPr>
              <a:defRPr sz="1600"/>
            </a:lvl1pPr>
          </a:lstStyle>
          <a:p>
            <a:r>
              <a:rPr lang="nl-NL"/>
              <a:t>Klik op het pictogram als u een grafiek wilt toevoegen</a:t>
            </a:r>
            <a:endParaRPr lang="en-GB"/>
          </a:p>
        </p:txBody>
      </p:sp>
      <p:sp>
        <p:nvSpPr>
          <p:cNvPr id="16" name="Content Placeholder 2">
            <a:extLst>
              <a:ext uri="{FF2B5EF4-FFF2-40B4-BE49-F238E27FC236}">
                <a16:creationId xmlns:a16="http://schemas.microsoft.com/office/drawing/2014/main" id="{9D177B83-D72F-473B-8F4C-1F10AE1BCEE9}"/>
              </a:ext>
            </a:extLst>
          </p:cNvPr>
          <p:cNvSpPr>
            <a:spLocks noGrp="1"/>
          </p:cNvSpPr>
          <p:nvPr>
            <p:ph sz="half" idx="19"/>
          </p:nvPr>
        </p:nvSpPr>
        <p:spPr>
          <a:xfrm>
            <a:off x="633600" y="1524000"/>
            <a:ext cx="3427124" cy="4040079"/>
          </a:xfrm>
        </p:spPr>
        <p:txBody>
          <a:bodyPr numCol="1" spcCol="0"/>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65915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DF637-8B23-4FE3-9D4A-31B8961BB395}"/>
              </a:ext>
            </a:extLst>
          </p:cNvPr>
          <p:cNvSpPr>
            <a:spLocks noGrp="1"/>
          </p:cNvSpPr>
          <p:nvPr>
            <p:ph type="title"/>
          </p:nvPr>
        </p:nvSpPr>
        <p:spPr/>
        <p:txBody>
          <a:bodyPr/>
          <a:lstStyle/>
          <a:p>
            <a:r>
              <a:rPr lang="nl-NL"/>
              <a:t>Klik om stijl te bewerken</a:t>
            </a:r>
            <a:endParaRPr lang="nl-NL" dirty="0"/>
          </a:p>
        </p:txBody>
      </p:sp>
      <p:sp>
        <p:nvSpPr>
          <p:cNvPr id="3" name="Content Placeholder 2">
            <a:extLst>
              <a:ext uri="{FF2B5EF4-FFF2-40B4-BE49-F238E27FC236}">
                <a16:creationId xmlns:a16="http://schemas.microsoft.com/office/drawing/2014/main" id="{96B17836-65B6-4CA7-95A9-66408DC3348F}"/>
              </a:ext>
            </a:extLst>
          </p:cNvPr>
          <p:cNvSpPr>
            <a:spLocks noGrp="1"/>
          </p:cNvSpPr>
          <p:nvPr>
            <p:ph idx="1"/>
          </p:nvPr>
        </p:nvSpPr>
        <p:spPr/>
        <p:txBody>
          <a:bodyPr/>
          <a:lstStyle>
            <a:lvl1pPr>
              <a:defRPr sz="2100"/>
            </a:lvl1pPr>
            <a:lvl2pPr>
              <a:defRPr sz="2100"/>
            </a:lvl2pPr>
            <a:lvl3pPr>
              <a:defRPr sz="2100"/>
            </a:lvl3pPr>
            <a:lvl4pPr>
              <a:defRPr sz="2100"/>
            </a:lvl4pPr>
            <a:lvl5pPr>
              <a:defRPr sz="2100"/>
            </a:lvl5pPr>
            <a:lvl6pPr>
              <a:defRPr sz="21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7" name="Date Placeholder 6">
            <a:extLst>
              <a:ext uri="{FF2B5EF4-FFF2-40B4-BE49-F238E27FC236}">
                <a16:creationId xmlns:a16="http://schemas.microsoft.com/office/drawing/2014/main" id="{5C05B8F8-9B92-4DB3-A2A0-1B33433D6A80}"/>
              </a:ext>
            </a:extLst>
          </p:cNvPr>
          <p:cNvSpPr>
            <a:spLocks noGrp="1"/>
          </p:cNvSpPr>
          <p:nvPr>
            <p:ph type="dt" sz="half" idx="10"/>
          </p:nvPr>
        </p:nvSpPr>
        <p:spPr/>
        <p:txBody>
          <a:bodyPr/>
          <a:lstStyle/>
          <a:p>
            <a:pPr>
              <a:lnSpc>
                <a:spcPct val="83000"/>
              </a:lnSpc>
            </a:pPr>
            <a:fld id="{42E1DD2E-9CB1-40C0-A93E-01655C911F73}" type="datetime1">
              <a:rPr lang="nl-NL" smtClean="0"/>
              <a:t>17-4-2023</a:t>
            </a:fld>
            <a:endParaRPr lang="nl-NL" dirty="0"/>
          </a:p>
        </p:txBody>
      </p:sp>
      <p:sp>
        <p:nvSpPr>
          <p:cNvPr id="8" name="Footer Placeholder 7">
            <a:extLst>
              <a:ext uri="{FF2B5EF4-FFF2-40B4-BE49-F238E27FC236}">
                <a16:creationId xmlns:a16="http://schemas.microsoft.com/office/drawing/2014/main" id="{06AB99E2-66E5-4053-8DD2-2102C00E50BC}"/>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9" name="Slide Number Placeholder 8">
            <a:extLst>
              <a:ext uri="{FF2B5EF4-FFF2-40B4-BE49-F238E27FC236}">
                <a16:creationId xmlns:a16="http://schemas.microsoft.com/office/drawing/2014/main" id="{BFE1380A-7BE0-4384-BF1B-37A0D983A5B5}"/>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Tree>
    <p:extLst>
      <p:ext uri="{BB962C8B-B14F-4D97-AF65-F5344CB8AC3E}">
        <p14:creationId xmlns:p14="http://schemas.microsoft.com/office/powerpoint/2010/main" val="24889538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  and 1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530365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8FB9DA86-4C17-4CEA-877A-8119C7495ABB}"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5" name="Chart Placeholder 4">
            <a:extLst>
              <a:ext uri="{FF2B5EF4-FFF2-40B4-BE49-F238E27FC236}">
                <a16:creationId xmlns:a16="http://schemas.microsoft.com/office/drawing/2014/main" id="{2CF20FF5-9A00-4B97-B9F5-947B0D808E78}"/>
              </a:ext>
            </a:extLst>
          </p:cNvPr>
          <p:cNvSpPr>
            <a:spLocks noGrp="1"/>
          </p:cNvSpPr>
          <p:nvPr>
            <p:ph type="chart" sz="quarter" idx="13"/>
          </p:nvPr>
        </p:nvSpPr>
        <p:spPr>
          <a:xfrm>
            <a:off x="5000625" y="1085850"/>
            <a:ext cx="6557775" cy="4936029"/>
          </a:xfrm>
        </p:spPr>
        <p:txBody>
          <a:bodyPr/>
          <a:lstStyle>
            <a:lvl1pPr>
              <a:defRPr sz="1600"/>
            </a:lvl1pPr>
          </a:lstStyle>
          <a:p>
            <a:r>
              <a:rPr lang="nl-NL"/>
              <a:t>Klik op het pictogram als u een grafiek wilt toevoegen</a:t>
            </a:r>
            <a:endParaRPr lang="en-GB"/>
          </a:p>
        </p:txBody>
      </p:sp>
      <p:sp>
        <p:nvSpPr>
          <p:cNvPr id="11" name="Content Placeholder 2">
            <a:extLst>
              <a:ext uri="{FF2B5EF4-FFF2-40B4-BE49-F238E27FC236}">
                <a16:creationId xmlns:a16="http://schemas.microsoft.com/office/drawing/2014/main" id="{6CAA6D98-65D8-4BFA-B9B3-81042B26D241}"/>
              </a:ext>
            </a:extLst>
          </p:cNvPr>
          <p:cNvSpPr>
            <a:spLocks noGrp="1"/>
          </p:cNvSpPr>
          <p:nvPr>
            <p:ph sz="half" idx="19"/>
          </p:nvPr>
        </p:nvSpPr>
        <p:spPr>
          <a:xfrm>
            <a:off x="633600" y="1981800"/>
            <a:ext cx="3427124" cy="4040079"/>
          </a:xfrm>
        </p:spPr>
        <p:txBody>
          <a:bodyPr numCol="1" spcCol="0"/>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33257801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charts and content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1092340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75BD6698-5ACE-4243-B1DC-70D625A62047}"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5" name="Chart Placeholder 4">
            <a:extLst>
              <a:ext uri="{FF2B5EF4-FFF2-40B4-BE49-F238E27FC236}">
                <a16:creationId xmlns:a16="http://schemas.microsoft.com/office/drawing/2014/main" id="{2CF20FF5-9A00-4B97-B9F5-947B0D808E78}"/>
              </a:ext>
            </a:extLst>
          </p:cNvPr>
          <p:cNvSpPr>
            <a:spLocks noGrp="1"/>
          </p:cNvSpPr>
          <p:nvPr>
            <p:ph type="chart" sz="quarter" idx="13"/>
          </p:nvPr>
        </p:nvSpPr>
        <p:spPr>
          <a:xfrm>
            <a:off x="635000" y="1222894"/>
            <a:ext cx="3430800" cy="2476500"/>
          </a:xfrm>
        </p:spPr>
        <p:txBody>
          <a:bodyPr/>
          <a:lstStyle>
            <a:lvl1pPr>
              <a:defRPr sz="1600"/>
            </a:lvl1pPr>
          </a:lstStyle>
          <a:p>
            <a:r>
              <a:rPr lang="nl-NL"/>
              <a:t>Klik op het pictogram als u een grafiek wilt toevoegen</a:t>
            </a:r>
            <a:endParaRPr lang="en-GB"/>
          </a:p>
        </p:txBody>
      </p:sp>
      <p:sp>
        <p:nvSpPr>
          <p:cNvPr id="11" name="Chart Placeholder 4">
            <a:extLst>
              <a:ext uri="{FF2B5EF4-FFF2-40B4-BE49-F238E27FC236}">
                <a16:creationId xmlns:a16="http://schemas.microsoft.com/office/drawing/2014/main" id="{38AC1843-70B3-475F-BC09-CED85F420106}"/>
              </a:ext>
            </a:extLst>
          </p:cNvPr>
          <p:cNvSpPr>
            <a:spLocks noGrp="1"/>
          </p:cNvSpPr>
          <p:nvPr>
            <p:ph type="chart" sz="quarter" idx="14"/>
          </p:nvPr>
        </p:nvSpPr>
        <p:spPr>
          <a:xfrm>
            <a:off x="4381500" y="1222891"/>
            <a:ext cx="3430800" cy="2476500"/>
          </a:xfrm>
        </p:spPr>
        <p:txBody>
          <a:bodyPr/>
          <a:lstStyle>
            <a:lvl1pPr>
              <a:defRPr sz="1600"/>
            </a:lvl1pPr>
          </a:lstStyle>
          <a:p>
            <a:r>
              <a:rPr lang="nl-NL"/>
              <a:t>Klik op het pictogram als u een grafiek wilt toevoegen</a:t>
            </a:r>
            <a:endParaRPr lang="en-GB"/>
          </a:p>
        </p:txBody>
      </p:sp>
      <p:sp>
        <p:nvSpPr>
          <p:cNvPr id="12" name="Chart Placeholder 4">
            <a:extLst>
              <a:ext uri="{FF2B5EF4-FFF2-40B4-BE49-F238E27FC236}">
                <a16:creationId xmlns:a16="http://schemas.microsoft.com/office/drawing/2014/main" id="{AF80FB60-7769-42D3-81E8-095947C1B448}"/>
              </a:ext>
            </a:extLst>
          </p:cNvPr>
          <p:cNvSpPr>
            <a:spLocks noGrp="1"/>
          </p:cNvSpPr>
          <p:nvPr>
            <p:ph type="chart" sz="quarter" idx="15"/>
          </p:nvPr>
        </p:nvSpPr>
        <p:spPr>
          <a:xfrm>
            <a:off x="8128000" y="1222890"/>
            <a:ext cx="3430800" cy="2476500"/>
          </a:xfrm>
        </p:spPr>
        <p:txBody>
          <a:bodyPr/>
          <a:lstStyle>
            <a:lvl1pPr>
              <a:defRPr sz="1600"/>
            </a:lvl1pPr>
          </a:lstStyle>
          <a:p>
            <a:r>
              <a:rPr lang="nl-NL"/>
              <a:t>Klik op het pictogram als u een grafiek wilt toevoegen</a:t>
            </a:r>
            <a:endParaRPr lang="en-GB"/>
          </a:p>
        </p:txBody>
      </p:sp>
      <p:sp>
        <p:nvSpPr>
          <p:cNvPr id="13" name="Content Placeholder 2">
            <a:extLst>
              <a:ext uri="{FF2B5EF4-FFF2-40B4-BE49-F238E27FC236}">
                <a16:creationId xmlns:a16="http://schemas.microsoft.com/office/drawing/2014/main" id="{98F12CDC-FE32-4C14-AD6E-F7A84397E267}"/>
              </a:ext>
            </a:extLst>
          </p:cNvPr>
          <p:cNvSpPr>
            <a:spLocks noGrp="1"/>
          </p:cNvSpPr>
          <p:nvPr>
            <p:ph sz="half" idx="19"/>
          </p:nvPr>
        </p:nvSpPr>
        <p:spPr>
          <a:xfrm>
            <a:off x="633600" y="4141999"/>
            <a:ext cx="10923400" cy="1641476"/>
          </a:xfrm>
        </p:spPr>
        <p:txBody>
          <a:bodyPr numCol="3" spcCol="316800"/>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30215472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short and 3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530365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F2919334-5C88-4390-AADE-D943A867C62B}"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5" name="Chart Placeholder 4">
            <a:extLst>
              <a:ext uri="{FF2B5EF4-FFF2-40B4-BE49-F238E27FC236}">
                <a16:creationId xmlns:a16="http://schemas.microsoft.com/office/drawing/2014/main" id="{2CF20FF5-9A00-4B97-B9F5-947B0D808E78}"/>
              </a:ext>
            </a:extLst>
          </p:cNvPr>
          <p:cNvSpPr>
            <a:spLocks noGrp="1"/>
          </p:cNvSpPr>
          <p:nvPr>
            <p:ph type="chart" sz="quarter" idx="13"/>
          </p:nvPr>
        </p:nvSpPr>
        <p:spPr>
          <a:xfrm>
            <a:off x="635000" y="2562480"/>
            <a:ext cx="2651126" cy="2634240"/>
          </a:xfrm>
        </p:spPr>
        <p:txBody>
          <a:bodyPr/>
          <a:lstStyle>
            <a:lvl1pPr>
              <a:defRPr sz="1400"/>
            </a:lvl1pPr>
          </a:lstStyle>
          <a:p>
            <a:r>
              <a:rPr lang="nl-NL"/>
              <a:t>Klik op het pictogram als u een grafiek wilt toevoegen</a:t>
            </a:r>
            <a:endParaRPr lang="en-GB"/>
          </a:p>
        </p:txBody>
      </p:sp>
      <p:sp>
        <p:nvSpPr>
          <p:cNvPr id="11" name="Chart Placeholder 4">
            <a:extLst>
              <a:ext uri="{FF2B5EF4-FFF2-40B4-BE49-F238E27FC236}">
                <a16:creationId xmlns:a16="http://schemas.microsoft.com/office/drawing/2014/main" id="{38AC1843-70B3-475F-BC09-CED85F420106}"/>
              </a:ext>
            </a:extLst>
          </p:cNvPr>
          <p:cNvSpPr>
            <a:spLocks noGrp="1"/>
          </p:cNvSpPr>
          <p:nvPr>
            <p:ph type="chart" sz="quarter" idx="14"/>
          </p:nvPr>
        </p:nvSpPr>
        <p:spPr>
          <a:xfrm>
            <a:off x="3444874" y="2562480"/>
            <a:ext cx="2651126" cy="2634240"/>
          </a:xfrm>
        </p:spPr>
        <p:txBody>
          <a:bodyPr/>
          <a:lstStyle>
            <a:lvl1pPr>
              <a:defRPr sz="1400"/>
            </a:lvl1pPr>
          </a:lstStyle>
          <a:p>
            <a:r>
              <a:rPr lang="nl-NL"/>
              <a:t>Klik op het pictogram als u een grafiek wilt toevoegen</a:t>
            </a:r>
            <a:endParaRPr lang="en-GB" dirty="0"/>
          </a:p>
        </p:txBody>
      </p:sp>
      <p:sp>
        <p:nvSpPr>
          <p:cNvPr id="12" name="Chart Placeholder 4">
            <a:extLst>
              <a:ext uri="{FF2B5EF4-FFF2-40B4-BE49-F238E27FC236}">
                <a16:creationId xmlns:a16="http://schemas.microsoft.com/office/drawing/2014/main" id="{AF80FB60-7769-42D3-81E8-095947C1B448}"/>
              </a:ext>
            </a:extLst>
          </p:cNvPr>
          <p:cNvSpPr>
            <a:spLocks noGrp="1"/>
          </p:cNvSpPr>
          <p:nvPr>
            <p:ph type="chart" sz="quarter" idx="15"/>
          </p:nvPr>
        </p:nvSpPr>
        <p:spPr>
          <a:xfrm>
            <a:off x="6254752" y="777875"/>
            <a:ext cx="5778000" cy="5004219"/>
          </a:xfrm>
        </p:spPr>
        <p:txBody>
          <a:bodyPr/>
          <a:lstStyle>
            <a:lvl1pPr>
              <a:defRPr sz="1600"/>
            </a:lvl1pPr>
          </a:lstStyle>
          <a:p>
            <a:r>
              <a:rPr lang="nl-NL"/>
              <a:t>Klik op het pictogram als u een grafiek wilt toevoegen</a:t>
            </a:r>
            <a:endParaRPr lang="en-GB" dirty="0"/>
          </a:p>
        </p:txBody>
      </p:sp>
      <p:sp>
        <p:nvSpPr>
          <p:cNvPr id="13" name="Content Placeholder 2">
            <a:extLst>
              <a:ext uri="{FF2B5EF4-FFF2-40B4-BE49-F238E27FC236}">
                <a16:creationId xmlns:a16="http://schemas.microsoft.com/office/drawing/2014/main" id="{14F52672-CCC6-49BF-9E79-FB029427CB88}"/>
              </a:ext>
            </a:extLst>
          </p:cNvPr>
          <p:cNvSpPr>
            <a:spLocks noGrp="1"/>
          </p:cNvSpPr>
          <p:nvPr>
            <p:ph sz="half" idx="19"/>
          </p:nvPr>
        </p:nvSpPr>
        <p:spPr>
          <a:xfrm>
            <a:off x="633600" y="1522801"/>
            <a:ext cx="3427124" cy="946800"/>
          </a:xfrm>
        </p:spPr>
        <p:txBody>
          <a:bodyPr numCol="1" spcCol="0"/>
          <a:lstStyle>
            <a:lvl1pPr>
              <a:defRPr sz="1400"/>
            </a:lvl1pPr>
            <a:lvl2pPr marL="0" indent="0">
              <a:defRPr sz="1400"/>
            </a:lvl2pPr>
            <a:lvl3pPr marL="162000" indent="-162000">
              <a:defRPr sz="1400"/>
            </a:lvl3pPr>
            <a:lvl4pPr marL="324000" indent="-162000">
              <a:defRPr sz="1400"/>
            </a:lvl4pPr>
            <a:lvl5pPr marL="486000" indent="-162000">
              <a:defRPr sz="1400"/>
            </a:lvl5pPr>
            <a:lvl6pPr marL="648000" indent="-162000">
              <a:defRPr sz="14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11419090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E5F6-C2B4-49A0-8105-6AD514D4ECA6}"/>
              </a:ext>
            </a:extLst>
          </p:cNvPr>
          <p:cNvSpPr>
            <a:spLocks noGrp="1"/>
          </p:cNvSpPr>
          <p:nvPr>
            <p:ph type="title"/>
          </p:nvPr>
        </p:nvSpPr>
        <p:spPr/>
        <p:txBody>
          <a:bodyPr/>
          <a:lstStyle/>
          <a:p>
            <a:r>
              <a:rPr lang="nl-NL"/>
              <a:t>Klik om stijl te bewerken</a:t>
            </a:r>
            <a:endParaRPr lang="nl-NL" dirty="0"/>
          </a:p>
        </p:txBody>
      </p:sp>
      <p:sp>
        <p:nvSpPr>
          <p:cNvPr id="6" name="Date Placeholder 5">
            <a:extLst>
              <a:ext uri="{FF2B5EF4-FFF2-40B4-BE49-F238E27FC236}">
                <a16:creationId xmlns:a16="http://schemas.microsoft.com/office/drawing/2014/main" id="{82811960-3BF3-453C-87A3-A5F3839D324E}"/>
              </a:ext>
            </a:extLst>
          </p:cNvPr>
          <p:cNvSpPr>
            <a:spLocks noGrp="1"/>
          </p:cNvSpPr>
          <p:nvPr>
            <p:ph type="dt" sz="half" idx="10"/>
          </p:nvPr>
        </p:nvSpPr>
        <p:spPr/>
        <p:txBody>
          <a:bodyPr/>
          <a:lstStyle/>
          <a:p>
            <a:pPr>
              <a:lnSpc>
                <a:spcPct val="83000"/>
              </a:lnSpc>
            </a:pPr>
            <a:fld id="{26E242BC-ED1C-49C1-9DD4-B8F54AA2E913}" type="datetime1">
              <a:rPr lang="nl-NL" smtClean="0"/>
              <a:t>17-4-2023</a:t>
            </a:fld>
            <a:endParaRPr lang="nl-NL" dirty="0"/>
          </a:p>
        </p:txBody>
      </p:sp>
      <p:sp>
        <p:nvSpPr>
          <p:cNvPr id="7" name="Footer Placeholder 6">
            <a:extLst>
              <a:ext uri="{FF2B5EF4-FFF2-40B4-BE49-F238E27FC236}">
                <a16:creationId xmlns:a16="http://schemas.microsoft.com/office/drawing/2014/main" id="{48D14A98-E936-42C0-8248-BC21F00A90EE}"/>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8" name="Slide Number Placeholder 7">
            <a:extLst>
              <a:ext uri="{FF2B5EF4-FFF2-40B4-BE49-F238E27FC236}">
                <a16:creationId xmlns:a16="http://schemas.microsoft.com/office/drawing/2014/main" id="{1A3FEA29-48CF-40E1-8D20-393D99F0474E}"/>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Tree>
    <p:extLst>
      <p:ext uri="{BB962C8B-B14F-4D97-AF65-F5344CB8AC3E}">
        <p14:creationId xmlns:p14="http://schemas.microsoft.com/office/powerpoint/2010/main" val="3065938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E9082E8-A8B2-49F9-BB30-FF3453473A1B}"/>
              </a:ext>
            </a:extLst>
          </p:cNvPr>
          <p:cNvSpPr>
            <a:spLocks noGrp="1"/>
          </p:cNvSpPr>
          <p:nvPr>
            <p:ph type="dt" sz="half" idx="10"/>
          </p:nvPr>
        </p:nvSpPr>
        <p:spPr/>
        <p:txBody>
          <a:bodyPr/>
          <a:lstStyle/>
          <a:p>
            <a:pPr>
              <a:lnSpc>
                <a:spcPct val="83000"/>
              </a:lnSpc>
            </a:pPr>
            <a:fld id="{CA74CCFD-62B6-43CD-96F3-69897D6D50ED}" type="datetime1">
              <a:rPr lang="nl-NL" smtClean="0"/>
              <a:t>17-4-2023</a:t>
            </a:fld>
            <a:endParaRPr lang="nl-NL" dirty="0"/>
          </a:p>
        </p:txBody>
      </p:sp>
      <p:sp>
        <p:nvSpPr>
          <p:cNvPr id="6" name="Footer Placeholder 5">
            <a:extLst>
              <a:ext uri="{FF2B5EF4-FFF2-40B4-BE49-F238E27FC236}">
                <a16:creationId xmlns:a16="http://schemas.microsoft.com/office/drawing/2014/main" id="{2B19BDC1-BA2A-427F-84E6-35B07466CBE9}"/>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7" name="Slide Number Placeholder 6">
            <a:extLst>
              <a:ext uri="{FF2B5EF4-FFF2-40B4-BE49-F238E27FC236}">
                <a16:creationId xmlns:a16="http://schemas.microsoft.com/office/drawing/2014/main" id="{1E793CCA-80C4-4E69-B958-ADE6ECD7057D}"/>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Tree>
    <p:extLst>
      <p:ext uri="{BB962C8B-B14F-4D97-AF65-F5344CB8AC3E}">
        <p14:creationId xmlns:p14="http://schemas.microsoft.com/office/powerpoint/2010/main" val="33122970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secHead" preserve="1">
  <p:cSld name="Closing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F96D7C6-A24B-4C0F-8889-D8DCAAF3CCDF}"/>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2" cy="6858000"/>
          </a:xfrm>
          <a:prstGeom prst="rect">
            <a:avLst/>
          </a:prstGeom>
        </p:spPr>
      </p:pic>
      <p:sp>
        <p:nvSpPr>
          <p:cNvPr id="2" name="Title 1">
            <a:extLst>
              <a:ext uri="{FF2B5EF4-FFF2-40B4-BE49-F238E27FC236}">
                <a16:creationId xmlns:a16="http://schemas.microsoft.com/office/drawing/2014/main" id="{E045AC1E-EF59-4517-B810-DC83DB04ACA3}"/>
              </a:ext>
              <a:ext uri="{C183D7F6-B498-43B3-948B-1728B52AA6E4}">
                <adec:decorative xmlns:adec="http://schemas.microsoft.com/office/drawing/2017/decorative" val="0"/>
              </a:ext>
            </a:extLst>
          </p:cNvPr>
          <p:cNvSpPr>
            <a:spLocks noGrp="1"/>
          </p:cNvSpPr>
          <p:nvPr>
            <p:ph type="title" hasCustomPrompt="1"/>
          </p:nvPr>
        </p:nvSpPr>
        <p:spPr>
          <a:xfrm>
            <a:off x="634999" y="2921000"/>
            <a:ext cx="6238875" cy="894476"/>
          </a:xfrm>
        </p:spPr>
        <p:txBody>
          <a:bodyPr anchor="b" anchorCtr="0">
            <a:noAutofit/>
          </a:bodyPr>
          <a:lstStyle>
            <a:lvl1pPr>
              <a:lnSpc>
                <a:spcPct val="70000"/>
              </a:lnSpc>
              <a:defRPr sz="6600"/>
            </a:lvl1pPr>
          </a:lstStyle>
          <a:p>
            <a:r>
              <a:rPr lang="nl-NL" dirty="0"/>
              <a:t>Click </a:t>
            </a:r>
            <a:r>
              <a:rPr lang="nl-NL" dirty="0" err="1"/>
              <a:t>to</a:t>
            </a:r>
            <a:r>
              <a:rPr lang="nl-NL" dirty="0"/>
              <a:t> </a:t>
            </a:r>
            <a:r>
              <a:rPr lang="nl-NL" dirty="0" err="1"/>
              <a:t>edit</a:t>
            </a:r>
            <a:r>
              <a:rPr lang="nl-NL" dirty="0"/>
              <a:t> </a:t>
            </a:r>
            <a:r>
              <a:rPr lang="nl-NL" dirty="0" err="1"/>
              <a:t>title</a:t>
            </a:r>
            <a:endParaRPr lang="nl-NL" dirty="0"/>
          </a:p>
        </p:txBody>
      </p:sp>
      <p:sp>
        <p:nvSpPr>
          <p:cNvPr id="3" name="Text Placeholder 2">
            <a:extLst>
              <a:ext uri="{FF2B5EF4-FFF2-40B4-BE49-F238E27FC236}">
                <a16:creationId xmlns:a16="http://schemas.microsoft.com/office/drawing/2014/main" id="{DB660063-D181-428E-A7D8-64A8C79A3AFA}"/>
              </a:ext>
            </a:extLst>
          </p:cNvPr>
          <p:cNvSpPr>
            <a:spLocks noGrp="1"/>
          </p:cNvSpPr>
          <p:nvPr>
            <p:ph type="body" idx="1" hasCustomPrompt="1"/>
          </p:nvPr>
        </p:nvSpPr>
        <p:spPr>
          <a:xfrm>
            <a:off x="634999" y="3858011"/>
            <a:ext cx="6238875" cy="537070"/>
          </a:xfrm>
        </p:spPr>
        <p:txBody>
          <a:bodyPr>
            <a:noAutofit/>
          </a:bodyPr>
          <a:lstStyle>
            <a:lvl1pPr marL="0" indent="0">
              <a:lnSpc>
                <a:spcPct val="83000"/>
              </a:lnSpc>
              <a:buNone/>
              <a:defRPr sz="3600" b="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Click </a:t>
            </a:r>
            <a:r>
              <a:rPr lang="nl-NL" dirty="0" err="1"/>
              <a:t>to</a:t>
            </a:r>
            <a:r>
              <a:rPr lang="nl-NL" dirty="0"/>
              <a:t> </a:t>
            </a:r>
            <a:r>
              <a:rPr lang="nl-NL" dirty="0" err="1"/>
              <a:t>edit</a:t>
            </a:r>
            <a:r>
              <a:rPr lang="nl-NL" dirty="0"/>
              <a:t> </a:t>
            </a:r>
            <a:r>
              <a:rPr lang="nl-NL" dirty="0" err="1"/>
              <a:t>subtitle</a:t>
            </a:r>
            <a:endParaRPr lang="nl-NL" dirty="0"/>
          </a:p>
        </p:txBody>
      </p:sp>
      <p:pic>
        <p:nvPicPr>
          <p:cNvPr id="4" name="KPN payoff">
            <a:extLst>
              <a:ext uri="{FF2B5EF4-FFF2-40B4-BE49-F238E27FC236}">
                <a16:creationId xmlns:a16="http://schemas.microsoft.com/office/drawing/2014/main" id="{E3D27E2D-E619-4FB9-A6E9-C83E909B65FB}"/>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44591" y="6044417"/>
            <a:ext cx="3700523" cy="248400"/>
          </a:xfrm>
          <a:prstGeom prst="rect">
            <a:avLst/>
          </a:prstGeom>
        </p:spPr>
      </p:pic>
      <p:sp>
        <p:nvSpPr>
          <p:cNvPr id="13" name="Date Placeholder 6">
            <a:extLst>
              <a:ext uri="{FF2B5EF4-FFF2-40B4-BE49-F238E27FC236}">
                <a16:creationId xmlns:a16="http://schemas.microsoft.com/office/drawing/2014/main" id="{EB824219-7E42-45F9-AC40-715778AB0DB3}"/>
              </a:ext>
              <a:ext uri="{C183D7F6-B498-43B3-948B-1728B52AA6E4}">
                <adec:decorative xmlns:adec="http://schemas.microsoft.com/office/drawing/2017/decorative" val="1"/>
              </a:ext>
            </a:extLst>
          </p:cNvPr>
          <p:cNvSpPr>
            <a:spLocks noGrp="1"/>
          </p:cNvSpPr>
          <p:nvPr>
            <p:ph type="dt" sz="half" idx="10"/>
          </p:nvPr>
        </p:nvSpPr>
        <p:spPr>
          <a:xfrm>
            <a:off x="1016356" y="-245298"/>
            <a:ext cx="558444" cy="80535"/>
          </a:xfrm>
        </p:spPr>
        <p:txBody>
          <a:bodyPr>
            <a:noAutofit/>
          </a:bodyPr>
          <a:lstStyle>
            <a:lvl1pPr>
              <a:defRPr sz="600">
                <a:solidFill>
                  <a:schemeClr val="tx1">
                    <a:alpha val="0"/>
                  </a:schemeClr>
                </a:solidFill>
              </a:defRPr>
            </a:lvl1pPr>
          </a:lstStyle>
          <a:p>
            <a:fld id="{45B79DD7-F60C-4B47-AD5E-15F3FCC12160}" type="datetime1">
              <a:rPr lang="nl-NL" smtClean="0"/>
              <a:t>17-4-2023</a:t>
            </a:fld>
            <a:endParaRPr lang="nl-NL" dirty="0"/>
          </a:p>
        </p:txBody>
      </p:sp>
      <p:sp>
        <p:nvSpPr>
          <p:cNvPr id="14" name="Footer Placeholder 7">
            <a:extLst>
              <a:ext uri="{FF2B5EF4-FFF2-40B4-BE49-F238E27FC236}">
                <a16:creationId xmlns:a16="http://schemas.microsoft.com/office/drawing/2014/main" id="{7795B056-5C5B-4066-BF9C-54947D1C0A33}"/>
              </a:ext>
              <a:ext uri="{C183D7F6-B498-43B3-948B-1728B52AA6E4}">
                <adec:decorative xmlns:adec="http://schemas.microsoft.com/office/drawing/2017/decorative" val="1"/>
              </a:ext>
            </a:extLst>
          </p:cNvPr>
          <p:cNvSpPr>
            <a:spLocks noGrp="1"/>
          </p:cNvSpPr>
          <p:nvPr>
            <p:ph type="ftr" sz="quarter" idx="11"/>
          </p:nvPr>
        </p:nvSpPr>
        <p:spPr>
          <a:xfrm>
            <a:off x="1016356" y="-337202"/>
            <a:ext cx="2425344" cy="80535"/>
          </a:xfrm>
        </p:spPr>
        <p:txBody>
          <a:bodyPr>
            <a:noAutofit/>
          </a:bodyPr>
          <a:lstStyle>
            <a:lvl1pPr>
              <a:defRPr sz="600">
                <a:solidFill>
                  <a:schemeClr val="tx1">
                    <a:alpha val="0"/>
                  </a:schemeClr>
                </a:solidFill>
              </a:defRPr>
            </a:lvl1pPr>
          </a:lstStyle>
          <a:p>
            <a:r>
              <a:rPr lang="nl-NL">
                <a:solidFill>
                  <a:schemeClr val="tx1">
                    <a:alpha val="0"/>
                  </a:schemeClr>
                </a:solidFill>
              </a:rPr>
              <a:t>KPN presentatie titel</a:t>
            </a:r>
            <a:endParaRPr lang="nl-NL" dirty="0">
              <a:solidFill>
                <a:schemeClr val="tx1">
                  <a:alpha val="0"/>
                </a:schemeClr>
              </a:solidFill>
            </a:endParaRPr>
          </a:p>
        </p:txBody>
      </p:sp>
      <p:sp>
        <p:nvSpPr>
          <p:cNvPr id="15" name="Slide Number Placeholder 8">
            <a:extLst>
              <a:ext uri="{FF2B5EF4-FFF2-40B4-BE49-F238E27FC236}">
                <a16:creationId xmlns:a16="http://schemas.microsoft.com/office/drawing/2014/main" id="{335AE4C7-4DA0-44BD-83A2-65B41554B716}"/>
              </a:ext>
              <a:ext uri="{C183D7F6-B498-43B3-948B-1728B52AA6E4}">
                <adec:decorative xmlns:adec="http://schemas.microsoft.com/office/drawing/2017/decorative" val="1"/>
              </a:ext>
            </a:extLst>
          </p:cNvPr>
          <p:cNvSpPr>
            <a:spLocks noGrp="1"/>
          </p:cNvSpPr>
          <p:nvPr>
            <p:ph type="sldNum" sz="quarter" idx="12"/>
          </p:nvPr>
        </p:nvSpPr>
        <p:spPr>
          <a:xfrm>
            <a:off x="635000" y="-337202"/>
            <a:ext cx="360000" cy="80535"/>
          </a:xfrm>
        </p:spPr>
        <p:txBody>
          <a:bodyPr>
            <a:noAutofit/>
          </a:bodyPr>
          <a:lstStyle>
            <a:lvl1pPr>
              <a:defRPr sz="600">
                <a:solidFill>
                  <a:schemeClr val="tx1">
                    <a:alpha val="0"/>
                  </a:schemeClr>
                </a:solidFill>
              </a:defRPr>
            </a:lvl1pPr>
          </a:lstStyle>
          <a:p>
            <a:fld id="{A978B2FF-0EC6-496A-9F3F-A37EF0BEACA5}" type="slidenum">
              <a:rPr lang="nl-NL" smtClean="0"/>
              <a:pPr/>
              <a:t>‹nr.›</a:t>
            </a:fld>
            <a:endParaRPr lang="nl-NL" dirty="0"/>
          </a:p>
        </p:txBody>
      </p:sp>
      <p:pic>
        <p:nvPicPr>
          <p:cNvPr id="11" name="Graphic 10">
            <a:extLst>
              <a:ext uri="{FF2B5EF4-FFF2-40B4-BE49-F238E27FC236}">
                <a16:creationId xmlns:a16="http://schemas.microsoft.com/office/drawing/2014/main" id="{ECFDD81B-4562-4E3D-ACE5-DAFE2535FEB4}"/>
              </a:ext>
            </a:extLst>
          </p:cNvPr>
          <p:cNvPicPr>
            <a:picLocks noChangeAspect="1"/>
          </p:cNvPicPr>
          <p:nvPr userDrawn="1"/>
        </p:nvPicPr>
        <p:blipFill>
          <a:blip r:embed="rId5">
            <a:extLst>
              <a:ext uri="{96DAC541-7B7A-43D3-8B79-37D633B846F1}">
                <asvg:svgBlip xmlns:asvg="http://schemas.microsoft.com/office/drawing/2016/SVG/main" r:embed="rId6"/>
              </a:ext>
            </a:extLst>
          </a:blip>
          <a:srcRect/>
          <a:stretch/>
        </p:blipFill>
        <p:spPr>
          <a:xfrm>
            <a:off x="9834087" y="6027819"/>
            <a:ext cx="2273280" cy="720000"/>
          </a:xfrm>
          <a:prstGeom prst="rect">
            <a:avLst/>
          </a:prstGeom>
        </p:spPr>
      </p:pic>
    </p:spTree>
    <p:extLst>
      <p:ext uri="{BB962C8B-B14F-4D97-AF65-F5344CB8AC3E}">
        <p14:creationId xmlns:p14="http://schemas.microsoft.com/office/powerpoint/2010/main" val="10450407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secHead" preserve="1">
  <p:cSld name="Closing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F96D7C6-A24B-4C0F-8889-D8DCAAF3CCDF}"/>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1" cy="6858000"/>
          </a:xfrm>
          <a:prstGeom prst="rect">
            <a:avLst/>
          </a:prstGeom>
        </p:spPr>
      </p:pic>
      <p:sp>
        <p:nvSpPr>
          <p:cNvPr id="2" name="Title 1">
            <a:extLst>
              <a:ext uri="{FF2B5EF4-FFF2-40B4-BE49-F238E27FC236}">
                <a16:creationId xmlns:a16="http://schemas.microsoft.com/office/drawing/2014/main" id="{E045AC1E-EF59-4517-B810-DC83DB04ACA3}"/>
              </a:ext>
              <a:ext uri="{C183D7F6-B498-43B3-948B-1728B52AA6E4}">
                <adec:decorative xmlns:adec="http://schemas.microsoft.com/office/drawing/2017/decorative" val="0"/>
              </a:ext>
            </a:extLst>
          </p:cNvPr>
          <p:cNvSpPr>
            <a:spLocks noGrp="1"/>
          </p:cNvSpPr>
          <p:nvPr>
            <p:ph type="title" hasCustomPrompt="1"/>
          </p:nvPr>
        </p:nvSpPr>
        <p:spPr>
          <a:xfrm>
            <a:off x="634999" y="2921000"/>
            <a:ext cx="10922001" cy="894476"/>
          </a:xfrm>
        </p:spPr>
        <p:txBody>
          <a:bodyPr anchor="b" anchorCtr="0">
            <a:noAutofit/>
          </a:bodyPr>
          <a:lstStyle>
            <a:lvl1pPr>
              <a:lnSpc>
                <a:spcPct val="70000"/>
              </a:lnSpc>
              <a:defRPr sz="6600"/>
            </a:lvl1pPr>
          </a:lstStyle>
          <a:p>
            <a:r>
              <a:rPr lang="nl-NL" dirty="0"/>
              <a:t>Click </a:t>
            </a:r>
            <a:r>
              <a:rPr lang="nl-NL" dirty="0" err="1"/>
              <a:t>to</a:t>
            </a:r>
            <a:r>
              <a:rPr lang="nl-NL" dirty="0"/>
              <a:t> </a:t>
            </a:r>
            <a:r>
              <a:rPr lang="nl-NL" dirty="0" err="1"/>
              <a:t>edit</a:t>
            </a:r>
            <a:r>
              <a:rPr lang="nl-NL" dirty="0"/>
              <a:t> </a:t>
            </a:r>
            <a:r>
              <a:rPr lang="nl-NL" dirty="0" err="1"/>
              <a:t>title</a:t>
            </a:r>
            <a:endParaRPr lang="nl-NL" dirty="0"/>
          </a:p>
        </p:txBody>
      </p:sp>
      <p:sp>
        <p:nvSpPr>
          <p:cNvPr id="3" name="Text Placeholder 2">
            <a:extLst>
              <a:ext uri="{FF2B5EF4-FFF2-40B4-BE49-F238E27FC236}">
                <a16:creationId xmlns:a16="http://schemas.microsoft.com/office/drawing/2014/main" id="{DB660063-D181-428E-A7D8-64A8C79A3AFA}"/>
              </a:ext>
            </a:extLst>
          </p:cNvPr>
          <p:cNvSpPr>
            <a:spLocks noGrp="1"/>
          </p:cNvSpPr>
          <p:nvPr>
            <p:ph type="body" idx="1" hasCustomPrompt="1"/>
          </p:nvPr>
        </p:nvSpPr>
        <p:spPr>
          <a:xfrm>
            <a:off x="634999" y="3858011"/>
            <a:ext cx="6238875" cy="537070"/>
          </a:xfrm>
        </p:spPr>
        <p:txBody>
          <a:bodyPr>
            <a:noAutofit/>
          </a:bodyPr>
          <a:lstStyle>
            <a:lvl1pPr marL="0" indent="0">
              <a:lnSpc>
                <a:spcPct val="83000"/>
              </a:lnSpc>
              <a:buNone/>
              <a:defRPr sz="3600" b="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Click </a:t>
            </a:r>
            <a:r>
              <a:rPr lang="nl-NL" dirty="0" err="1"/>
              <a:t>to</a:t>
            </a:r>
            <a:r>
              <a:rPr lang="nl-NL" dirty="0"/>
              <a:t> </a:t>
            </a:r>
            <a:r>
              <a:rPr lang="nl-NL" dirty="0" err="1"/>
              <a:t>edit</a:t>
            </a:r>
            <a:r>
              <a:rPr lang="nl-NL" dirty="0"/>
              <a:t> </a:t>
            </a:r>
            <a:r>
              <a:rPr lang="nl-NL" dirty="0" err="1"/>
              <a:t>subtitle</a:t>
            </a:r>
            <a:endParaRPr lang="nl-NL" dirty="0"/>
          </a:p>
        </p:txBody>
      </p:sp>
      <p:sp>
        <p:nvSpPr>
          <p:cNvPr id="11" name="Date Placeholder 6">
            <a:extLst>
              <a:ext uri="{FF2B5EF4-FFF2-40B4-BE49-F238E27FC236}">
                <a16:creationId xmlns:a16="http://schemas.microsoft.com/office/drawing/2014/main" id="{55A585F4-A784-4AE1-AEDE-B7DFA9385B76}"/>
              </a:ext>
              <a:ext uri="{C183D7F6-B498-43B3-948B-1728B52AA6E4}">
                <adec:decorative xmlns:adec="http://schemas.microsoft.com/office/drawing/2017/decorative" val="1"/>
              </a:ext>
            </a:extLst>
          </p:cNvPr>
          <p:cNvSpPr>
            <a:spLocks noGrp="1"/>
          </p:cNvSpPr>
          <p:nvPr>
            <p:ph type="dt" sz="half" idx="10"/>
          </p:nvPr>
        </p:nvSpPr>
        <p:spPr>
          <a:xfrm>
            <a:off x="1016356" y="-245298"/>
            <a:ext cx="558444" cy="80535"/>
          </a:xfrm>
        </p:spPr>
        <p:txBody>
          <a:bodyPr>
            <a:noAutofit/>
          </a:bodyPr>
          <a:lstStyle>
            <a:lvl1pPr>
              <a:defRPr sz="600">
                <a:solidFill>
                  <a:schemeClr val="tx1">
                    <a:alpha val="0"/>
                  </a:schemeClr>
                </a:solidFill>
              </a:defRPr>
            </a:lvl1pPr>
          </a:lstStyle>
          <a:p>
            <a:fld id="{CC2EFF67-0917-456F-A30A-8BC3EC3785FB}" type="datetime1">
              <a:rPr lang="nl-NL" smtClean="0"/>
              <a:t>17-4-2023</a:t>
            </a:fld>
            <a:endParaRPr lang="nl-NL" dirty="0"/>
          </a:p>
        </p:txBody>
      </p:sp>
      <p:sp>
        <p:nvSpPr>
          <p:cNvPr id="12" name="Footer Placeholder 7">
            <a:extLst>
              <a:ext uri="{FF2B5EF4-FFF2-40B4-BE49-F238E27FC236}">
                <a16:creationId xmlns:a16="http://schemas.microsoft.com/office/drawing/2014/main" id="{1B328FB2-BE42-49F7-B9C6-04A5E60AC718}"/>
              </a:ext>
              <a:ext uri="{C183D7F6-B498-43B3-948B-1728B52AA6E4}">
                <adec:decorative xmlns:adec="http://schemas.microsoft.com/office/drawing/2017/decorative" val="1"/>
              </a:ext>
            </a:extLst>
          </p:cNvPr>
          <p:cNvSpPr>
            <a:spLocks noGrp="1"/>
          </p:cNvSpPr>
          <p:nvPr>
            <p:ph type="ftr" sz="quarter" idx="11"/>
          </p:nvPr>
        </p:nvSpPr>
        <p:spPr>
          <a:xfrm>
            <a:off x="1016356" y="-337202"/>
            <a:ext cx="2425344" cy="80535"/>
          </a:xfrm>
        </p:spPr>
        <p:txBody>
          <a:bodyPr>
            <a:noAutofit/>
          </a:bodyPr>
          <a:lstStyle>
            <a:lvl1pPr>
              <a:defRPr sz="600">
                <a:solidFill>
                  <a:schemeClr val="tx1">
                    <a:alpha val="0"/>
                  </a:schemeClr>
                </a:solidFill>
              </a:defRPr>
            </a:lvl1pPr>
          </a:lstStyle>
          <a:p>
            <a:r>
              <a:rPr lang="nl-NL">
                <a:solidFill>
                  <a:schemeClr val="tx1">
                    <a:alpha val="0"/>
                  </a:schemeClr>
                </a:solidFill>
              </a:rPr>
              <a:t>KPN presentatie titel</a:t>
            </a:r>
            <a:endParaRPr lang="nl-NL" dirty="0">
              <a:solidFill>
                <a:schemeClr val="tx1">
                  <a:alpha val="0"/>
                </a:schemeClr>
              </a:solidFill>
            </a:endParaRPr>
          </a:p>
        </p:txBody>
      </p:sp>
      <p:sp>
        <p:nvSpPr>
          <p:cNvPr id="13" name="Slide Number Placeholder 8">
            <a:extLst>
              <a:ext uri="{FF2B5EF4-FFF2-40B4-BE49-F238E27FC236}">
                <a16:creationId xmlns:a16="http://schemas.microsoft.com/office/drawing/2014/main" id="{65BCF768-A1A3-4F10-886B-E69BBCA5707D}"/>
              </a:ext>
              <a:ext uri="{C183D7F6-B498-43B3-948B-1728B52AA6E4}">
                <adec:decorative xmlns:adec="http://schemas.microsoft.com/office/drawing/2017/decorative" val="1"/>
              </a:ext>
            </a:extLst>
          </p:cNvPr>
          <p:cNvSpPr>
            <a:spLocks noGrp="1"/>
          </p:cNvSpPr>
          <p:nvPr>
            <p:ph type="sldNum" sz="quarter" idx="12"/>
          </p:nvPr>
        </p:nvSpPr>
        <p:spPr>
          <a:xfrm>
            <a:off x="635000" y="-337202"/>
            <a:ext cx="360000" cy="80535"/>
          </a:xfrm>
        </p:spPr>
        <p:txBody>
          <a:bodyPr>
            <a:noAutofit/>
          </a:bodyPr>
          <a:lstStyle>
            <a:lvl1pPr>
              <a:defRPr sz="600">
                <a:solidFill>
                  <a:schemeClr val="tx1">
                    <a:alpha val="0"/>
                  </a:schemeClr>
                </a:solidFill>
              </a:defRPr>
            </a:lvl1pPr>
          </a:lstStyle>
          <a:p>
            <a:fld id="{A978B2FF-0EC6-496A-9F3F-A37EF0BEACA5}" type="slidenum">
              <a:rPr lang="nl-NL" smtClean="0"/>
              <a:pPr/>
              <a:t>‹nr.›</a:t>
            </a:fld>
            <a:endParaRPr lang="nl-NL" dirty="0"/>
          </a:p>
        </p:txBody>
      </p:sp>
      <p:pic>
        <p:nvPicPr>
          <p:cNvPr id="4" name="KPN payoff">
            <a:extLst>
              <a:ext uri="{FF2B5EF4-FFF2-40B4-BE49-F238E27FC236}">
                <a16:creationId xmlns:a16="http://schemas.microsoft.com/office/drawing/2014/main" id="{FE151E25-F6F3-4C13-8A3D-20C53E6A3EE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44591" y="6044417"/>
            <a:ext cx="3700523" cy="248400"/>
          </a:xfrm>
          <a:prstGeom prst="rect">
            <a:avLst/>
          </a:prstGeom>
        </p:spPr>
      </p:pic>
      <p:pic>
        <p:nvPicPr>
          <p:cNvPr id="14" name="Graphic 13">
            <a:extLst>
              <a:ext uri="{FF2B5EF4-FFF2-40B4-BE49-F238E27FC236}">
                <a16:creationId xmlns:a16="http://schemas.microsoft.com/office/drawing/2014/main" id="{AB83D977-14C4-4967-A696-9E87B36F4DA7}"/>
              </a:ext>
            </a:extLst>
          </p:cNvPr>
          <p:cNvPicPr>
            <a:picLocks noChangeAspect="1"/>
          </p:cNvPicPr>
          <p:nvPr userDrawn="1"/>
        </p:nvPicPr>
        <p:blipFill>
          <a:blip r:embed="rId5">
            <a:extLst>
              <a:ext uri="{96DAC541-7B7A-43D3-8B79-37D633B846F1}">
                <asvg:svgBlip xmlns:asvg="http://schemas.microsoft.com/office/drawing/2016/SVG/main" r:embed="rId6"/>
              </a:ext>
            </a:extLst>
          </a:blip>
          <a:srcRect/>
          <a:stretch/>
        </p:blipFill>
        <p:spPr>
          <a:xfrm>
            <a:off x="9834087" y="6027819"/>
            <a:ext cx="2273280" cy="720000"/>
          </a:xfrm>
          <a:prstGeom prst="rect">
            <a:avLst/>
          </a:prstGeom>
        </p:spPr>
      </p:pic>
    </p:spTree>
    <p:extLst>
      <p:ext uri="{BB962C8B-B14F-4D97-AF65-F5344CB8AC3E}">
        <p14:creationId xmlns:p14="http://schemas.microsoft.com/office/powerpoint/2010/main" val="87374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sma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E941-616B-4962-8C28-E727B416BCCB}"/>
              </a:ext>
            </a:extLst>
          </p:cNvPr>
          <p:cNvSpPr>
            <a:spLocks noGrp="1"/>
          </p:cNvSpPr>
          <p:nvPr>
            <p:ph type="title"/>
          </p:nvPr>
        </p:nvSpPr>
        <p:spPr>
          <a:xfrm>
            <a:off x="633600" y="558000"/>
            <a:ext cx="10922400" cy="1051570"/>
          </a:xfrm>
        </p:spPr>
        <p:txBody>
          <a:bodyPr/>
          <a:lstStyle/>
          <a:p>
            <a:r>
              <a:rPr lang="nl-NL"/>
              <a:t>Klik om stijl te bewerken</a:t>
            </a:r>
            <a:endParaRPr lang="nl-NL" dirty="0"/>
          </a:p>
        </p:txBody>
      </p:sp>
      <p:sp>
        <p:nvSpPr>
          <p:cNvPr id="8" name="Date Placeholder 7">
            <a:extLst>
              <a:ext uri="{FF2B5EF4-FFF2-40B4-BE49-F238E27FC236}">
                <a16:creationId xmlns:a16="http://schemas.microsoft.com/office/drawing/2014/main" id="{50C77DB4-5F57-4175-8481-6219C249D789}"/>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197BA138-63D5-4FD3-B3BF-CEFC47D5657B}" type="datetime1">
              <a:rPr lang="nl-NL" smtClean="0"/>
              <a:t>17-4-2023</a:t>
            </a:fld>
            <a:endParaRPr lang="nl-NL" dirty="0"/>
          </a:p>
        </p:txBody>
      </p:sp>
      <p:sp>
        <p:nvSpPr>
          <p:cNvPr id="9" name="Footer Placeholder 8">
            <a:extLst>
              <a:ext uri="{FF2B5EF4-FFF2-40B4-BE49-F238E27FC236}">
                <a16:creationId xmlns:a16="http://schemas.microsoft.com/office/drawing/2014/main" id="{DAA4BD62-D115-4159-A72D-EA6D9AB884F2}"/>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C1F7DB1E-B054-40D9-8FE3-5DFF0E67BF4B}"/>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11" name="Content Placeholder 2">
            <a:extLst>
              <a:ext uri="{FF2B5EF4-FFF2-40B4-BE49-F238E27FC236}">
                <a16:creationId xmlns:a16="http://schemas.microsoft.com/office/drawing/2014/main" id="{278BC6EE-C938-49CA-B9C9-DF6AFF2E323B}"/>
              </a:ext>
            </a:extLst>
          </p:cNvPr>
          <p:cNvSpPr>
            <a:spLocks noGrp="1"/>
          </p:cNvSpPr>
          <p:nvPr>
            <p:ph sz="half" idx="1"/>
          </p:nvPr>
        </p:nvSpPr>
        <p:spPr>
          <a:xfrm>
            <a:off x="633600" y="1972800"/>
            <a:ext cx="5303650" cy="3456000"/>
          </a:xfrm>
        </p:spPr>
        <p:txBody>
          <a:bodyPr numCol="1" spcCol="0"/>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2" name="Content Placeholder 2">
            <a:extLst>
              <a:ext uri="{FF2B5EF4-FFF2-40B4-BE49-F238E27FC236}">
                <a16:creationId xmlns:a16="http://schemas.microsoft.com/office/drawing/2014/main" id="{7AC1180F-1D82-4D6F-A8E7-9ED0347B2B98}"/>
              </a:ext>
            </a:extLst>
          </p:cNvPr>
          <p:cNvSpPr>
            <a:spLocks noGrp="1"/>
          </p:cNvSpPr>
          <p:nvPr>
            <p:ph sz="half" idx="13"/>
          </p:nvPr>
        </p:nvSpPr>
        <p:spPr>
          <a:xfrm>
            <a:off x="6252350" y="1972800"/>
            <a:ext cx="5303650" cy="3456000"/>
          </a:xfrm>
        </p:spPr>
        <p:txBody>
          <a:bodyPr numCol="1" spcCol="0"/>
          <a:lstStyle>
            <a:lvl1pPr>
              <a:defRPr sz="1600"/>
            </a:lvl1pPr>
            <a:lvl2pPr marL="0" indent="0">
              <a:defRPr sz="1600"/>
            </a:lvl2pPr>
            <a:lvl3pPr marL="162000" indent="-162000">
              <a:defRPr sz="1600"/>
            </a:lvl3pPr>
            <a:lvl4pPr marL="324000" indent="-162000">
              <a:defRPr sz="1600"/>
            </a:lvl4pPr>
            <a:lvl5pPr marL="486000" indent="-162000">
              <a:defRPr sz="1600"/>
            </a:lvl5pPr>
            <a:lvl6pPr marL="648000" indent="-162000">
              <a:defRPr sz="1600"/>
            </a:lvl6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125270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ents 0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BE49333-A950-483D-ADEB-62089C32349F}"/>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1" cy="6858000"/>
          </a:xfrm>
          <a:prstGeom prst="rect">
            <a:avLst/>
          </a:prstGeom>
        </p:spPr>
      </p:pic>
      <p:sp>
        <p:nvSpPr>
          <p:cNvPr id="2" name="Title 1">
            <a:extLst>
              <a:ext uri="{FF2B5EF4-FFF2-40B4-BE49-F238E27FC236}">
                <a16:creationId xmlns:a16="http://schemas.microsoft.com/office/drawing/2014/main" id="{E8A411EB-785C-44FF-A81A-D4CFCE7AACC4}"/>
              </a:ext>
            </a:extLst>
          </p:cNvPr>
          <p:cNvSpPr>
            <a:spLocks noGrp="1"/>
          </p:cNvSpPr>
          <p:nvPr>
            <p:ph type="ctrTitle"/>
          </p:nvPr>
        </p:nvSpPr>
        <p:spPr>
          <a:xfrm>
            <a:off x="635000" y="615600"/>
            <a:ext cx="8112125" cy="1702389"/>
          </a:xfrm>
        </p:spPr>
        <p:txBody>
          <a:bodyPr anchor="t" anchorCtr="0">
            <a:noAutofit/>
          </a:bodyPr>
          <a:lstStyle>
            <a:lvl1pPr algn="l">
              <a:lnSpc>
                <a:spcPct val="83000"/>
              </a:lnSpc>
              <a:defRPr sz="6600"/>
            </a:lvl1pPr>
          </a:lstStyle>
          <a:p>
            <a:r>
              <a:rPr lang="nl-NL"/>
              <a:t>Klik om stijl te bewerken</a:t>
            </a:r>
            <a:endParaRPr lang="nl-NL" dirty="0"/>
          </a:p>
        </p:txBody>
      </p:sp>
      <p:sp>
        <p:nvSpPr>
          <p:cNvPr id="13" name="Text Placeholder 11">
            <a:extLst>
              <a:ext uri="{FF2B5EF4-FFF2-40B4-BE49-F238E27FC236}">
                <a16:creationId xmlns:a16="http://schemas.microsoft.com/office/drawing/2014/main" id="{6BE31567-31E5-4B83-A26C-61907813E761}"/>
              </a:ext>
              <a:ext uri="{C183D7F6-B498-43B3-948B-1728B52AA6E4}">
                <adec:decorative xmlns:adec="http://schemas.microsoft.com/office/drawing/2017/decorative" val="0"/>
              </a:ext>
            </a:extLst>
          </p:cNvPr>
          <p:cNvSpPr>
            <a:spLocks noGrp="1"/>
          </p:cNvSpPr>
          <p:nvPr>
            <p:ph type="body" sz="quarter" idx="13"/>
          </p:nvPr>
        </p:nvSpPr>
        <p:spPr>
          <a:xfrm>
            <a:off x="635000" y="2793600"/>
            <a:ext cx="10922000" cy="2646000"/>
          </a:xfrm>
        </p:spPr>
        <p:txBody>
          <a:bodyPr rIns="158750" numCol="2" spcCol="158400">
            <a:noAutofit/>
          </a:bodyPr>
          <a:lstStyle>
            <a:lvl1pPr>
              <a:defRPr sz="2600" b="1"/>
            </a:lvl1pPr>
            <a:lvl2pPr>
              <a:defRPr sz="2600" b="0"/>
            </a:lvl2pPr>
            <a:lvl3pPr>
              <a:defRPr sz="2600" b="0"/>
            </a:lvl3pPr>
            <a:lvl4pPr>
              <a:defRPr sz="2600" b="0"/>
            </a:lvl4pPr>
            <a:lvl5pPr>
              <a:defRPr sz="2600" b="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6" name="Footer Placeholder 5">
            <a:extLst>
              <a:ext uri="{FF2B5EF4-FFF2-40B4-BE49-F238E27FC236}">
                <a16:creationId xmlns:a16="http://schemas.microsoft.com/office/drawing/2014/main" id="{77989275-4F98-4673-BA55-4F011F16A0A5}"/>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FC63B086-A234-43B9-9B22-920781A7D6D1}"/>
              </a:ext>
              <a:ext uri="{C183D7F6-B498-43B3-948B-1728B52AA6E4}">
                <adec:decorative xmlns:adec="http://schemas.microsoft.com/office/drawing/2017/decorative" val="0"/>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5" name="Date Placeholder 4">
            <a:extLst>
              <a:ext uri="{FF2B5EF4-FFF2-40B4-BE49-F238E27FC236}">
                <a16:creationId xmlns:a16="http://schemas.microsoft.com/office/drawing/2014/main" id="{970428EA-6D2D-47AC-B407-CAFAFFF7E1AE}"/>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8BEE3CF0-42BB-4106-9EFA-4DD9AC270E94}" type="datetime1">
              <a:rPr lang="nl-NL" smtClean="0"/>
              <a:t>17-4-2023</a:t>
            </a:fld>
            <a:endParaRPr lang="nl-NL" dirty="0"/>
          </a:p>
        </p:txBody>
      </p:sp>
      <p:pic>
        <p:nvPicPr>
          <p:cNvPr id="12" name="Graphic 11">
            <a:extLst>
              <a:ext uri="{FF2B5EF4-FFF2-40B4-BE49-F238E27FC236}">
                <a16:creationId xmlns:a16="http://schemas.microsoft.com/office/drawing/2014/main" id="{95B05358-2463-4269-A204-265FB2639C4A}"/>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9834087" y="6027819"/>
            <a:ext cx="2273280" cy="720000"/>
          </a:xfrm>
          <a:prstGeom prst="rect">
            <a:avLst/>
          </a:prstGeom>
        </p:spPr>
      </p:pic>
    </p:spTree>
    <p:extLst>
      <p:ext uri="{BB962C8B-B14F-4D97-AF65-F5344CB8AC3E}">
        <p14:creationId xmlns:p14="http://schemas.microsoft.com/office/powerpoint/2010/main" val="2266492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ontents 0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B4A2CD8-4C7C-4AF4-A99C-DD82AA227C26}"/>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1" cy="6858000"/>
          </a:xfrm>
          <a:prstGeom prst="rect">
            <a:avLst/>
          </a:prstGeom>
        </p:spPr>
      </p:pic>
      <p:sp>
        <p:nvSpPr>
          <p:cNvPr id="2" name="Title 1">
            <a:extLst>
              <a:ext uri="{FF2B5EF4-FFF2-40B4-BE49-F238E27FC236}">
                <a16:creationId xmlns:a16="http://schemas.microsoft.com/office/drawing/2014/main" id="{E8A411EB-785C-44FF-A81A-D4CFCE7AACC4}"/>
              </a:ext>
              <a:ext uri="{C183D7F6-B498-43B3-948B-1728B52AA6E4}">
                <adec:decorative xmlns:adec="http://schemas.microsoft.com/office/drawing/2017/decorative" val="0"/>
              </a:ext>
            </a:extLst>
          </p:cNvPr>
          <p:cNvSpPr>
            <a:spLocks noGrp="1"/>
          </p:cNvSpPr>
          <p:nvPr>
            <p:ph type="ctrTitle"/>
          </p:nvPr>
        </p:nvSpPr>
        <p:spPr>
          <a:xfrm>
            <a:off x="635000" y="615600"/>
            <a:ext cx="8744974" cy="1702389"/>
          </a:xfrm>
        </p:spPr>
        <p:txBody>
          <a:bodyPr anchor="t" anchorCtr="0">
            <a:noAutofit/>
          </a:bodyPr>
          <a:lstStyle>
            <a:lvl1pPr algn="l">
              <a:lnSpc>
                <a:spcPct val="83000"/>
              </a:lnSpc>
              <a:defRPr sz="6600"/>
            </a:lvl1pPr>
          </a:lstStyle>
          <a:p>
            <a:r>
              <a:rPr lang="nl-NL"/>
              <a:t>Klik om stijl te bewerken</a:t>
            </a:r>
            <a:endParaRPr lang="nl-NL" dirty="0"/>
          </a:p>
        </p:txBody>
      </p:sp>
      <p:sp>
        <p:nvSpPr>
          <p:cNvPr id="13" name="Text Placeholder 11">
            <a:extLst>
              <a:ext uri="{FF2B5EF4-FFF2-40B4-BE49-F238E27FC236}">
                <a16:creationId xmlns:a16="http://schemas.microsoft.com/office/drawing/2014/main" id="{FCB865CE-41BB-451F-A80A-41DA69854B20}"/>
              </a:ext>
            </a:extLst>
          </p:cNvPr>
          <p:cNvSpPr>
            <a:spLocks noGrp="1"/>
          </p:cNvSpPr>
          <p:nvPr>
            <p:ph type="body" sz="quarter" idx="13"/>
          </p:nvPr>
        </p:nvSpPr>
        <p:spPr>
          <a:xfrm>
            <a:off x="635000" y="2793600"/>
            <a:ext cx="10922000" cy="2646000"/>
          </a:xfrm>
        </p:spPr>
        <p:txBody>
          <a:bodyPr rIns="158750" numCol="2" spcCol="158400">
            <a:noAutofit/>
          </a:bodyPr>
          <a:lstStyle>
            <a:lvl1pPr>
              <a:defRPr sz="2600" b="1"/>
            </a:lvl1pPr>
            <a:lvl2pPr>
              <a:defRPr sz="2600" b="0"/>
            </a:lvl2pPr>
            <a:lvl3pPr>
              <a:defRPr sz="2600" b="0"/>
            </a:lvl3pPr>
            <a:lvl4pPr>
              <a:defRPr sz="2600" b="0"/>
            </a:lvl4pPr>
            <a:lvl5pPr>
              <a:defRPr sz="2600" b="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6" name="Footer Placeholder 5">
            <a:extLst>
              <a:ext uri="{FF2B5EF4-FFF2-40B4-BE49-F238E27FC236}">
                <a16:creationId xmlns:a16="http://schemas.microsoft.com/office/drawing/2014/main" id="{FC4C617B-1C28-4579-A1C0-24B89C66FC2A}"/>
              </a:ext>
              <a:ext uri="{C183D7F6-B498-43B3-948B-1728B52AA6E4}">
                <adec:decorative xmlns:adec="http://schemas.microsoft.com/office/drawing/2017/decorative" val="1"/>
              </a:ext>
            </a:extLst>
          </p:cNvPr>
          <p:cNvSpPr>
            <a:spLocks noGrp="1"/>
          </p:cNvSpPr>
          <p:nvPr>
            <p:ph type="ftr" sz="quarter" idx="11"/>
          </p:nvPr>
        </p:nvSpPr>
        <p:spPr/>
        <p:txBody>
          <a:bodyPr/>
          <a:lstStyle/>
          <a:p>
            <a:pPr>
              <a:lnSpc>
                <a:spcPct val="83000"/>
              </a:lnSpc>
            </a:pPr>
            <a:r>
              <a:rPr lang="nl-NL"/>
              <a:t>KPN presentatie titel</a:t>
            </a:r>
            <a:endParaRPr lang="nl-NL" dirty="0"/>
          </a:p>
        </p:txBody>
      </p:sp>
      <p:sp>
        <p:nvSpPr>
          <p:cNvPr id="10" name="Slide Number Placeholder 9">
            <a:extLst>
              <a:ext uri="{FF2B5EF4-FFF2-40B4-BE49-F238E27FC236}">
                <a16:creationId xmlns:a16="http://schemas.microsoft.com/office/drawing/2014/main" id="{69FA288E-0A2D-43B1-861F-9D05D414AA23}"/>
              </a:ext>
            </a:extLst>
          </p:cNvPr>
          <p:cNvSpPr>
            <a:spLocks noGrp="1"/>
          </p:cNvSpPr>
          <p:nvPr>
            <p:ph type="sldNum" sz="quarter" idx="12"/>
          </p:nvPr>
        </p:nvSpPr>
        <p:spPr/>
        <p:txBody>
          <a:bodyPr/>
          <a:lstStyle/>
          <a:p>
            <a:pPr>
              <a:lnSpc>
                <a:spcPct val="83000"/>
              </a:lnSpc>
            </a:pPr>
            <a:fld id="{A978B2FF-0EC6-496A-9F3F-A37EF0BEACA5}" type="slidenum">
              <a:rPr lang="nl-NL" smtClean="0"/>
              <a:pPr>
                <a:lnSpc>
                  <a:spcPct val="83000"/>
                </a:lnSpc>
              </a:pPr>
              <a:t>‹nr.›</a:t>
            </a:fld>
            <a:endParaRPr lang="nl-NL" dirty="0"/>
          </a:p>
        </p:txBody>
      </p:sp>
      <p:sp>
        <p:nvSpPr>
          <p:cNvPr id="5" name="Date Placeholder 4">
            <a:extLst>
              <a:ext uri="{FF2B5EF4-FFF2-40B4-BE49-F238E27FC236}">
                <a16:creationId xmlns:a16="http://schemas.microsoft.com/office/drawing/2014/main" id="{C8CBDDF0-1B4F-4990-84A5-16B491579DE2}"/>
              </a:ext>
              <a:ext uri="{C183D7F6-B498-43B3-948B-1728B52AA6E4}">
                <adec:decorative xmlns:adec="http://schemas.microsoft.com/office/drawing/2017/decorative" val="1"/>
              </a:ext>
            </a:extLst>
          </p:cNvPr>
          <p:cNvSpPr>
            <a:spLocks noGrp="1"/>
          </p:cNvSpPr>
          <p:nvPr>
            <p:ph type="dt" sz="half" idx="10"/>
          </p:nvPr>
        </p:nvSpPr>
        <p:spPr/>
        <p:txBody>
          <a:bodyPr/>
          <a:lstStyle/>
          <a:p>
            <a:pPr>
              <a:lnSpc>
                <a:spcPct val="83000"/>
              </a:lnSpc>
            </a:pPr>
            <a:fld id="{833625C7-7926-4E32-9D35-3AE56D9CAA57}" type="datetime1">
              <a:rPr lang="nl-NL" smtClean="0"/>
              <a:t>17-4-2023</a:t>
            </a:fld>
            <a:endParaRPr lang="nl-NL" dirty="0"/>
          </a:p>
        </p:txBody>
      </p:sp>
      <p:pic>
        <p:nvPicPr>
          <p:cNvPr id="14" name="Graphic 13">
            <a:extLst>
              <a:ext uri="{FF2B5EF4-FFF2-40B4-BE49-F238E27FC236}">
                <a16:creationId xmlns:a16="http://schemas.microsoft.com/office/drawing/2014/main" id="{E8C1FB43-CB24-4C32-8472-9854B8A4E146}"/>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9834087" y="6027819"/>
            <a:ext cx="2273280" cy="720000"/>
          </a:xfrm>
          <a:prstGeom prst="rect">
            <a:avLst/>
          </a:prstGeom>
        </p:spPr>
      </p:pic>
    </p:spTree>
    <p:extLst>
      <p:ext uri="{BB962C8B-B14F-4D97-AF65-F5344CB8AC3E}">
        <p14:creationId xmlns:p14="http://schemas.microsoft.com/office/powerpoint/2010/main" val="1209547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ontents 03">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AFA684-3645-40C0-AFB7-004DA312079F}"/>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1"/>
            <a:ext cx="12192000" cy="6858000"/>
          </a:xfrm>
          <a:prstGeom prst="rect">
            <a:avLst/>
          </a:prstGeom>
        </p:spPr>
      </p:pic>
      <p:sp>
        <p:nvSpPr>
          <p:cNvPr id="2" name="Title 1">
            <a:extLst>
              <a:ext uri="{FF2B5EF4-FFF2-40B4-BE49-F238E27FC236}">
                <a16:creationId xmlns:a16="http://schemas.microsoft.com/office/drawing/2014/main" id="{E8A411EB-785C-44FF-A81A-D4CFCE7AACC4}"/>
              </a:ext>
            </a:extLst>
          </p:cNvPr>
          <p:cNvSpPr>
            <a:spLocks noGrp="1"/>
          </p:cNvSpPr>
          <p:nvPr>
            <p:ph type="ctrTitle"/>
          </p:nvPr>
        </p:nvSpPr>
        <p:spPr>
          <a:xfrm>
            <a:off x="635000" y="615600"/>
            <a:ext cx="8744974" cy="1702389"/>
          </a:xfrm>
        </p:spPr>
        <p:txBody>
          <a:bodyPr anchor="t" anchorCtr="0">
            <a:noAutofit/>
          </a:bodyPr>
          <a:lstStyle>
            <a:lvl1pPr algn="l">
              <a:lnSpc>
                <a:spcPct val="83000"/>
              </a:lnSpc>
              <a:defRPr sz="6600"/>
            </a:lvl1pPr>
          </a:lstStyle>
          <a:p>
            <a:r>
              <a:rPr lang="nl-NL"/>
              <a:t>Klik om stijl te bewerken</a:t>
            </a:r>
            <a:endParaRPr lang="nl-NL" dirty="0"/>
          </a:p>
        </p:txBody>
      </p:sp>
      <p:sp>
        <p:nvSpPr>
          <p:cNvPr id="12" name="Text Placeholder 11">
            <a:extLst>
              <a:ext uri="{FF2B5EF4-FFF2-40B4-BE49-F238E27FC236}">
                <a16:creationId xmlns:a16="http://schemas.microsoft.com/office/drawing/2014/main" id="{9AA215AA-E333-417A-88DB-4A03293982BC}"/>
              </a:ext>
            </a:extLst>
          </p:cNvPr>
          <p:cNvSpPr>
            <a:spLocks noGrp="1"/>
          </p:cNvSpPr>
          <p:nvPr>
            <p:ph type="body" sz="quarter" idx="13"/>
          </p:nvPr>
        </p:nvSpPr>
        <p:spPr>
          <a:xfrm>
            <a:off x="635000" y="2793600"/>
            <a:ext cx="10922000" cy="2646000"/>
          </a:xfrm>
        </p:spPr>
        <p:txBody>
          <a:bodyPr rIns="158750" numCol="2" spcCol="158400">
            <a:noAutofit/>
          </a:bodyPr>
          <a:lstStyle>
            <a:lvl1pPr>
              <a:defRPr sz="2600" b="1"/>
            </a:lvl1pPr>
            <a:lvl2pPr>
              <a:defRPr sz="2600" b="0"/>
            </a:lvl2pPr>
            <a:lvl3pPr>
              <a:defRPr sz="2600" b="0"/>
            </a:lvl3pPr>
            <a:lvl4pPr>
              <a:defRPr sz="2600" b="0"/>
            </a:lvl4pPr>
            <a:lvl5pPr>
              <a:defRPr sz="2600" b="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9" name="KPN payoff">
            <a:extLst>
              <a:ext uri="{FF2B5EF4-FFF2-40B4-BE49-F238E27FC236}">
                <a16:creationId xmlns:a16="http://schemas.microsoft.com/office/drawing/2014/main" id="{ADBCDE97-46E8-4E82-AFA7-A2E6E523D946}"/>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44591" y="6044417"/>
            <a:ext cx="3700523" cy="248400"/>
          </a:xfrm>
          <a:prstGeom prst="rect">
            <a:avLst/>
          </a:prstGeom>
        </p:spPr>
      </p:pic>
      <p:sp>
        <p:nvSpPr>
          <p:cNvPr id="11" name="Date Placeholder 6">
            <a:extLst>
              <a:ext uri="{FF2B5EF4-FFF2-40B4-BE49-F238E27FC236}">
                <a16:creationId xmlns:a16="http://schemas.microsoft.com/office/drawing/2014/main" id="{CF9B066E-4C77-452C-AF6D-88C18FA27CBF}"/>
              </a:ext>
              <a:ext uri="{C183D7F6-B498-43B3-948B-1728B52AA6E4}">
                <adec:decorative xmlns:adec="http://schemas.microsoft.com/office/drawing/2017/decorative" val="1"/>
              </a:ext>
            </a:extLst>
          </p:cNvPr>
          <p:cNvSpPr>
            <a:spLocks noGrp="1"/>
          </p:cNvSpPr>
          <p:nvPr>
            <p:ph type="dt" sz="half" idx="10"/>
          </p:nvPr>
        </p:nvSpPr>
        <p:spPr>
          <a:xfrm>
            <a:off x="1016356" y="-245298"/>
            <a:ext cx="558444" cy="80535"/>
          </a:xfrm>
        </p:spPr>
        <p:txBody>
          <a:bodyPr>
            <a:noAutofit/>
          </a:bodyPr>
          <a:lstStyle>
            <a:lvl1pPr>
              <a:defRPr sz="600">
                <a:solidFill>
                  <a:schemeClr val="tx1">
                    <a:alpha val="0"/>
                  </a:schemeClr>
                </a:solidFill>
              </a:defRPr>
            </a:lvl1pPr>
          </a:lstStyle>
          <a:p>
            <a:fld id="{62AAFEE0-83FA-497A-89BC-85CBC89FA021}" type="datetime1">
              <a:rPr lang="nl-NL" smtClean="0"/>
              <a:t>17-4-2023</a:t>
            </a:fld>
            <a:endParaRPr lang="nl-NL" dirty="0"/>
          </a:p>
        </p:txBody>
      </p:sp>
      <p:sp>
        <p:nvSpPr>
          <p:cNvPr id="13" name="Footer Placeholder 7">
            <a:extLst>
              <a:ext uri="{FF2B5EF4-FFF2-40B4-BE49-F238E27FC236}">
                <a16:creationId xmlns:a16="http://schemas.microsoft.com/office/drawing/2014/main" id="{4215D623-2FEF-4EB9-99E1-6E4CD9F70693}"/>
              </a:ext>
              <a:ext uri="{C183D7F6-B498-43B3-948B-1728B52AA6E4}">
                <adec:decorative xmlns:adec="http://schemas.microsoft.com/office/drawing/2017/decorative" val="1"/>
              </a:ext>
            </a:extLst>
          </p:cNvPr>
          <p:cNvSpPr>
            <a:spLocks noGrp="1"/>
          </p:cNvSpPr>
          <p:nvPr>
            <p:ph type="ftr" sz="quarter" idx="11"/>
          </p:nvPr>
        </p:nvSpPr>
        <p:spPr>
          <a:xfrm>
            <a:off x="1016356" y="-337202"/>
            <a:ext cx="2425344" cy="80535"/>
          </a:xfrm>
        </p:spPr>
        <p:txBody>
          <a:bodyPr>
            <a:noAutofit/>
          </a:bodyPr>
          <a:lstStyle>
            <a:lvl1pPr>
              <a:defRPr sz="600">
                <a:solidFill>
                  <a:schemeClr val="tx1">
                    <a:alpha val="0"/>
                  </a:schemeClr>
                </a:solidFill>
              </a:defRPr>
            </a:lvl1pPr>
          </a:lstStyle>
          <a:p>
            <a:r>
              <a:rPr lang="nl-NL">
                <a:solidFill>
                  <a:schemeClr val="tx1">
                    <a:alpha val="0"/>
                  </a:schemeClr>
                </a:solidFill>
              </a:rPr>
              <a:t>KPN presentatie titel</a:t>
            </a:r>
            <a:endParaRPr lang="nl-NL" dirty="0">
              <a:solidFill>
                <a:schemeClr val="tx1">
                  <a:alpha val="0"/>
                </a:schemeClr>
              </a:solidFill>
            </a:endParaRPr>
          </a:p>
        </p:txBody>
      </p:sp>
      <p:sp>
        <p:nvSpPr>
          <p:cNvPr id="14" name="Slide Number Placeholder 8">
            <a:extLst>
              <a:ext uri="{FF2B5EF4-FFF2-40B4-BE49-F238E27FC236}">
                <a16:creationId xmlns:a16="http://schemas.microsoft.com/office/drawing/2014/main" id="{AB8DC720-D9A0-48C4-A3C4-48A837A3BA8A}"/>
              </a:ext>
              <a:ext uri="{C183D7F6-B498-43B3-948B-1728B52AA6E4}">
                <adec:decorative xmlns:adec="http://schemas.microsoft.com/office/drawing/2017/decorative" val="1"/>
              </a:ext>
            </a:extLst>
          </p:cNvPr>
          <p:cNvSpPr>
            <a:spLocks noGrp="1"/>
          </p:cNvSpPr>
          <p:nvPr>
            <p:ph type="sldNum" sz="quarter" idx="12"/>
          </p:nvPr>
        </p:nvSpPr>
        <p:spPr>
          <a:xfrm>
            <a:off x="635000" y="-337202"/>
            <a:ext cx="360000" cy="80535"/>
          </a:xfrm>
        </p:spPr>
        <p:txBody>
          <a:bodyPr>
            <a:noAutofit/>
          </a:bodyPr>
          <a:lstStyle>
            <a:lvl1pPr>
              <a:defRPr sz="600">
                <a:solidFill>
                  <a:schemeClr val="tx1">
                    <a:alpha val="0"/>
                  </a:schemeClr>
                </a:solidFill>
              </a:defRPr>
            </a:lvl1pPr>
          </a:lstStyle>
          <a:p>
            <a:fld id="{A978B2FF-0EC6-496A-9F3F-A37EF0BEACA5}" type="slidenum">
              <a:rPr lang="nl-NL" smtClean="0"/>
              <a:pPr/>
              <a:t>‹nr.›</a:t>
            </a:fld>
            <a:endParaRPr lang="nl-NL" dirty="0"/>
          </a:p>
        </p:txBody>
      </p:sp>
      <p:pic>
        <p:nvPicPr>
          <p:cNvPr id="10" name="Graphic 9">
            <a:extLst>
              <a:ext uri="{FF2B5EF4-FFF2-40B4-BE49-F238E27FC236}">
                <a16:creationId xmlns:a16="http://schemas.microsoft.com/office/drawing/2014/main" id="{01499D38-6FEF-49F6-A26F-A1F9BAA921D1}"/>
              </a:ext>
            </a:extLst>
          </p:cNvPr>
          <p:cNvPicPr>
            <a:picLocks noChangeAspect="1"/>
          </p:cNvPicPr>
          <p:nvPr userDrawn="1"/>
        </p:nvPicPr>
        <p:blipFill>
          <a:blip r:embed="rId5">
            <a:extLst>
              <a:ext uri="{96DAC541-7B7A-43D3-8B79-37D633B846F1}">
                <asvg:svgBlip xmlns:asvg="http://schemas.microsoft.com/office/drawing/2016/SVG/main" r:embed="rId6"/>
              </a:ext>
            </a:extLst>
          </a:blip>
          <a:srcRect/>
          <a:stretch/>
        </p:blipFill>
        <p:spPr>
          <a:xfrm>
            <a:off x="9064849" y="5673617"/>
            <a:ext cx="3125760" cy="990000"/>
          </a:xfrm>
          <a:prstGeom prst="rect">
            <a:avLst/>
          </a:prstGeom>
        </p:spPr>
      </p:pic>
    </p:spTree>
    <p:extLst>
      <p:ext uri="{BB962C8B-B14F-4D97-AF65-F5344CB8AC3E}">
        <p14:creationId xmlns:p14="http://schemas.microsoft.com/office/powerpoint/2010/main" val="16165151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image" Target="../media/image1.png"/><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2.sv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6" name="Text Placeholder 3">
            <a:extLst>
              <a:ext uri="{FF2B5EF4-FFF2-40B4-BE49-F238E27FC236}">
                <a16:creationId xmlns:a16="http://schemas.microsoft.com/office/drawing/2014/main" id="{7BFEE1F7-D865-48EE-B6B4-075FB9F2A869}"/>
              </a:ext>
            </a:extLst>
          </p:cNvPr>
          <p:cNvSpPr txBox="1">
            <a:spLocks/>
          </p:cNvSpPr>
          <p:nvPr userDrawn="1"/>
        </p:nvSpPr>
        <p:spPr>
          <a:xfrm>
            <a:off x="8746400" y="5148000"/>
            <a:ext cx="3445599" cy="1710000"/>
          </a:xfrm>
          <a:prstGeom prst="rect">
            <a:avLst/>
          </a:prstGeom>
          <a:blipFill dpi="0" rotWithShape="1">
            <a:blip r:embed="rId58">
              <a:extLst>
                <a:ext uri="{96DAC541-7B7A-43D3-8B79-37D633B846F1}">
                  <asvg:svgBlip xmlns:asvg="http://schemas.microsoft.com/office/drawing/2016/SVG/main" r:embed="rId59"/>
                </a:ext>
              </a:extLst>
            </a:blip>
            <a:srcRect/>
            <a:stretch>
              <a:fillRect l="10" r="10"/>
            </a:stretch>
          </a:blipFill>
        </p:spPr>
        <p:txBody>
          <a:bodyPr vert="horz" lIns="0" tIns="0" rIns="0" bIns="0" rtlCol="0" anchor="t" anchorCtr="0">
            <a:normAutofit/>
          </a:bodyPr>
          <a:lstStyle>
            <a:lvl1pPr marL="0" indent="0" algn="l" defTabSz="914400" rtl="0" eaLnBrk="1" latinLnBrk="0" hangingPunct="1">
              <a:lnSpc>
                <a:spcPct val="96000"/>
              </a:lnSpc>
              <a:spcBef>
                <a:spcPts val="0"/>
              </a:spcBef>
              <a:buFont typeface="Arial" panose="020B0604020202020204" pitchFamily="34" charset="0"/>
              <a:buChar char="​"/>
              <a:defRPr sz="100" kern="1200">
                <a:solidFill>
                  <a:schemeClr val="tx1">
                    <a:alpha val="0"/>
                  </a:schemeClr>
                </a:solidFill>
                <a:latin typeface="+mj-lt"/>
                <a:ea typeface="+mn-ea"/>
                <a:cs typeface="+mn-cs"/>
              </a:defRPr>
            </a:lvl1pPr>
            <a:lvl2pPr marL="0" indent="0" algn="l" defTabSz="914400" rtl="0" eaLnBrk="1" latinLnBrk="0" hangingPunct="1">
              <a:lnSpc>
                <a:spcPct val="96000"/>
              </a:lnSpc>
              <a:spcBef>
                <a:spcPts val="0"/>
              </a:spcBef>
              <a:buFont typeface="Arial" panose="020B0604020202020204" pitchFamily="34" charset="0"/>
              <a:buChar char="​"/>
              <a:defRPr sz="3000" kern="1200">
                <a:solidFill>
                  <a:schemeClr val="tx1"/>
                </a:solidFill>
                <a:latin typeface="+mn-lt"/>
                <a:ea typeface="+mn-ea"/>
                <a:cs typeface="+mn-cs"/>
              </a:defRPr>
            </a:lvl2pPr>
            <a:lvl3pPr marL="324000" indent="-324000" algn="l" defTabSz="914400" rtl="0" eaLnBrk="1" latinLnBrk="0" hangingPunct="1">
              <a:lnSpc>
                <a:spcPct val="96000"/>
              </a:lnSpc>
              <a:spcBef>
                <a:spcPts val="0"/>
              </a:spcBef>
              <a:buFont typeface="KPN Metric" panose="020B0504020101010102" pitchFamily="34" charset="0"/>
              <a:buChar char="•"/>
              <a:defRPr sz="3000" kern="1200">
                <a:solidFill>
                  <a:schemeClr val="tx1"/>
                </a:solidFill>
                <a:latin typeface="+mn-lt"/>
                <a:ea typeface="+mn-ea"/>
                <a:cs typeface="+mn-cs"/>
              </a:defRPr>
            </a:lvl3pPr>
            <a:lvl4pPr marL="648000" indent="-324000" algn="l" defTabSz="914400" rtl="0" eaLnBrk="1" latinLnBrk="0" hangingPunct="1">
              <a:lnSpc>
                <a:spcPct val="96000"/>
              </a:lnSpc>
              <a:spcBef>
                <a:spcPts val="0"/>
              </a:spcBef>
              <a:buFont typeface="KPN Metric" panose="020B0504020101010102" pitchFamily="34" charset="0"/>
              <a:buChar char="•"/>
              <a:defRPr sz="3000" kern="1200">
                <a:solidFill>
                  <a:schemeClr val="tx1"/>
                </a:solidFill>
                <a:latin typeface="+mn-lt"/>
                <a:ea typeface="+mn-ea"/>
                <a:cs typeface="+mn-cs"/>
              </a:defRPr>
            </a:lvl4pPr>
            <a:lvl5pPr marL="972000" indent="-324000" algn="l" defTabSz="914400" rtl="0" eaLnBrk="1" latinLnBrk="0" hangingPunct="1">
              <a:lnSpc>
                <a:spcPct val="96000"/>
              </a:lnSpc>
              <a:spcBef>
                <a:spcPts val="0"/>
              </a:spcBef>
              <a:buFont typeface="KPN Metric" panose="020B0504020101010102" pitchFamily="34" charset="0"/>
              <a:buChar char="•"/>
              <a:defRPr sz="3000" kern="1200">
                <a:solidFill>
                  <a:schemeClr val="tx1"/>
                </a:solidFill>
                <a:latin typeface="+mn-lt"/>
                <a:ea typeface="+mn-ea"/>
                <a:cs typeface="+mn-cs"/>
              </a:defRPr>
            </a:lvl5pPr>
            <a:lvl6pPr marL="1296000" indent="-324000" algn="l" defTabSz="914400" rtl="0" eaLnBrk="1" latinLnBrk="0" hangingPunct="1">
              <a:lnSpc>
                <a:spcPct val="96000"/>
              </a:lnSpc>
              <a:spcBef>
                <a:spcPts val="0"/>
              </a:spcBef>
              <a:buFont typeface="KPN Metric" panose="020B0504020101010102" pitchFamily="34" charset="0"/>
              <a:buChar char="•"/>
              <a:defRPr sz="3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NL" dirty="0"/>
          </a:p>
        </p:txBody>
      </p:sp>
      <p:sp>
        <p:nvSpPr>
          <p:cNvPr id="6" name="Slide Number Placeholder 5">
            <a:extLst>
              <a:ext uri="{FF2B5EF4-FFF2-40B4-BE49-F238E27FC236}">
                <a16:creationId xmlns:a16="http://schemas.microsoft.com/office/drawing/2014/main" id="{17F78FA2-A406-40E4-BACB-9A8BF97C6CE4}"/>
              </a:ext>
            </a:extLst>
          </p:cNvPr>
          <p:cNvSpPr>
            <a:spLocks noGrp="1"/>
          </p:cNvSpPr>
          <p:nvPr>
            <p:ph type="sldNum" sz="quarter" idx="4"/>
          </p:nvPr>
        </p:nvSpPr>
        <p:spPr>
          <a:xfrm>
            <a:off x="635000" y="6231822"/>
            <a:ext cx="360000" cy="214802"/>
          </a:xfrm>
          <a:prstGeom prst="rect">
            <a:avLst/>
          </a:prstGeom>
        </p:spPr>
        <p:txBody>
          <a:bodyPr vert="horz" lIns="0" tIns="0" rIns="0" bIns="0" rtlCol="0" anchor="t" anchorCtr="0">
            <a:spAutoFit/>
          </a:bodyPr>
          <a:lstStyle>
            <a:lvl1pPr algn="l">
              <a:lnSpc>
                <a:spcPct val="83000"/>
              </a:lnSpc>
              <a:defRPr sz="1600">
                <a:solidFill>
                  <a:schemeClr val="tx1"/>
                </a:solidFill>
              </a:defRPr>
            </a:lvl1pPr>
          </a:lstStyle>
          <a:p>
            <a:pPr>
              <a:lnSpc>
                <a:spcPct val="83000"/>
              </a:lnSpc>
            </a:pPr>
            <a:fld id="{A978B2FF-0EC6-496A-9F3F-A37EF0BEACA5}" type="slidenum">
              <a:rPr lang="nl-NL" smtClean="0"/>
              <a:pPr>
                <a:lnSpc>
                  <a:spcPct val="83000"/>
                </a:lnSpc>
              </a:pPr>
              <a:t>‹nr.›</a:t>
            </a:fld>
            <a:endParaRPr lang="nl-NL" dirty="0"/>
          </a:p>
        </p:txBody>
      </p:sp>
      <p:sp>
        <p:nvSpPr>
          <p:cNvPr id="2" name="Title Placeholder 1">
            <a:extLst>
              <a:ext uri="{FF2B5EF4-FFF2-40B4-BE49-F238E27FC236}">
                <a16:creationId xmlns:a16="http://schemas.microsoft.com/office/drawing/2014/main" id="{BED3BBAD-C605-4ABA-9345-7C1DB6B75F6A}"/>
              </a:ext>
            </a:extLst>
          </p:cNvPr>
          <p:cNvSpPr>
            <a:spLocks noGrp="1"/>
          </p:cNvSpPr>
          <p:nvPr>
            <p:ph type="title"/>
          </p:nvPr>
        </p:nvSpPr>
        <p:spPr>
          <a:xfrm>
            <a:off x="633600" y="558000"/>
            <a:ext cx="10922400" cy="1051570"/>
          </a:xfrm>
          <a:prstGeom prst="rect">
            <a:avLst/>
          </a:prstGeom>
        </p:spPr>
        <p:txBody>
          <a:bodyPr vert="horz" lIns="0" tIns="0" rIns="0" bIns="0" rtlCol="0" anchor="t" anchorCtr="0">
            <a:noAutofit/>
          </a:bodyPr>
          <a:lstStyle/>
          <a:p>
            <a:r>
              <a:rPr lang="nl-NL" dirty="0"/>
              <a:t>Click </a:t>
            </a:r>
            <a:r>
              <a:rPr lang="nl-NL" dirty="0" err="1"/>
              <a:t>to</a:t>
            </a:r>
            <a:r>
              <a:rPr lang="nl-NL" dirty="0"/>
              <a:t> </a:t>
            </a:r>
            <a:r>
              <a:rPr lang="nl-NL" dirty="0" err="1"/>
              <a:t>edit</a:t>
            </a:r>
            <a:r>
              <a:rPr lang="nl-NL" dirty="0"/>
              <a:t> </a:t>
            </a:r>
            <a:br>
              <a:rPr lang="nl-NL" dirty="0"/>
            </a:br>
            <a:r>
              <a:rPr lang="nl-NL" dirty="0"/>
              <a:t>Master </a:t>
            </a:r>
            <a:r>
              <a:rPr lang="nl-NL" dirty="0" err="1"/>
              <a:t>title</a:t>
            </a:r>
            <a:r>
              <a:rPr lang="nl-NL" dirty="0"/>
              <a:t> </a:t>
            </a:r>
            <a:r>
              <a:rPr lang="nl-NL" dirty="0" err="1"/>
              <a:t>style</a:t>
            </a:r>
            <a:endParaRPr lang="nl-NL" dirty="0"/>
          </a:p>
        </p:txBody>
      </p:sp>
      <p:sp>
        <p:nvSpPr>
          <p:cNvPr id="3" name="Text Placeholder 2">
            <a:extLst>
              <a:ext uri="{FF2B5EF4-FFF2-40B4-BE49-F238E27FC236}">
                <a16:creationId xmlns:a16="http://schemas.microsoft.com/office/drawing/2014/main" id="{C0F69FCC-D3F2-4963-B043-9DF60B29A665}"/>
              </a:ext>
            </a:extLst>
          </p:cNvPr>
          <p:cNvSpPr>
            <a:spLocks noGrp="1"/>
          </p:cNvSpPr>
          <p:nvPr>
            <p:ph type="body" idx="1"/>
          </p:nvPr>
        </p:nvSpPr>
        <p:spPr>
          <a:xfrm>
            <a:off x="635000" y="1933200"/>
            <a:ext cx="10922400" cy="4068000"/>
          </a:xfrm>
          <a:prstGeom prst="rect">
            <a:avLst/>
          </a:prstGeom>
        </p:spPr>
        <p:txBody>
          <a:bodyPr vert="horz" lIns="0" tIns="0" rIns="0" bIns="0" rtlCol="0" anchor="t" anchorCtr="0">
            <a:no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Date Placeholder 3">
            <a:extLst>
              <a:ext uri="{FF2B5EF4-FFF2-40B4-BE49-F238E27FC236}">
                <a16:creationId xmlns:a16="http://schemas.microsoft.com/office/drawing/2014/main" id="{5263B8AB-AE86-4884-9304-0380C8B0F6B1}"/>
              </a:ext>
              <a:ext uri="{C183D7F6-B498-43B3-948B-1728B52AA6E4}">
                <adec:decorative xmlns:adec="http://schemas.microsoft.com/office/drawing/2017/decorative" val="1"/>
              </a:ext>
            </a:extLst>
          </p:cNvPr>
          <p:cNvSpPr>
            <a:spLocks noGrp="1"/>
          </p:cNvSpPr>
          <p:nvPr>
            <p:ph type="dt" sz="half" idx="2"/>
          </p:nvPr>
        </p:nvSpPr>
        <p:spPr>
          <a:xfrm>
            <a:off x="1016357" y="6489159"/>
            <a:ext cx="2111018" cy="214802"/>
          </a:xfrm>
          <a:prstGeom prst="rect">
            <a:avLst/>
          </a:prstGeom>
        </p:spPr>
        <p:txBody>
          <a:bodyPr vert="horz" lIns="0" tIns="0" rIns="0" bIns="0" rtlCol="0" anchor="t" anchorCtr="0">
            <a:noAutofit/>
          </a:bodyPr>
          <a:lstStyle>
            <a:lvl1pPr algn="l">
              <a:lnSpc>
                <a:spcPct val="83000"/>
              </a:lnSpc>
              <a:defRPr sz="1600">
                <a:solidFill>
                  <a:schemeClr val="tx1"/>
                </a:solidFill>
              </a:defRPr>
            </a:lvl1pPr>
          </a:lstStyle>
          <a:p>
            <a:pPr>
              <a:lnSpc>
                <a:spcPct val="83000"/>
              </a:lnSpc>
            </a:pPr>
            <a:fld id="{B4EFB8D4-272C-431D-BDA1-411101FE06DA}" type="datetime1">
              <a:rPr lang="nl-NL" smtClean="0"/>
              <a:t>17-4-2023</a:t>
            </a:fld>
            <a:endParaRPr lang="nl-NL" dirty="0"/>
          </a:p>
        </p:txBody>
      </p:sp>
      <p:sp>
        <p:nvSpPr>
          <p:cNvPr id="5" name="Footer Placeholder 4">
            <a:extLst>
              <a:ext uri="{FF2B5EF4-FFF2-40B4-BE49-F238E27FC236}">
                <a16:creationId xmlns:a16="http://schemas.microsoft.com/office/drawing/2014/main" id="{528B5493-30F5-4291-BB50-98E011BA8F1E}"/>
              </a:ext>
              <a:ext uri="{C183D7F6-B498-43B3-948B-1728B52AA6E4}">
                <adec:decorative xmlns:adec="http://schemas.microsoft.com/office/drawing/2017/decorative" val="1"/>
              </a:ext>
            </a:extLst>
          </p:cNvPr>
          <p:cNvSpPr>
            <a:spLocks noGrp="1"/>
          </p:cNvSpPr>
          <p:nvPr>
            <p:ph type="ftr" sz="quarter" idx="3"/>
          </p:nvPr>
        </p:nvSpPr>
        <p:spPr>
          <a:xfrm>
            <a:off x="1016356" y="6231822"/>
            <a:ext cx="5079644" cy="214802"/>
          </a:xfrm>
          <a:prstGeom prst="rect">
            <a:avLst/>
          </a:prstGeom>
        </p:spPr>
        <p:txBody>
          <a:bodyPr vert="horz" lIns="0" tIns="0" rIns="0" bIns="0" rtlCol="0" anchor="t" anchorCtr="0">
            <a:noAutofit/>
          </a:bodyPr>
          <a:lstStyle>
            <a:lvl1pPr algn="l">
              <a:lnSpc>
                <a:spcPct val="83000"/>
              </a:lnSpc>
              <a:defRPr sz="1600">
                <a:solidFill>
                  <a:schemeClr val="tx1"/>
                </a:solidFill>
              </a:defRPr>
            </a:lvl1pPr>
          </a:lstStyle>
          <a:p>
            <a:pPr>
              <a:lnSpc>
                <a:spcPct val="83000"/>
              </a:lnSpc>
            </a:pPr>
            <a:r>
              <a:rPr lang="nl-NL" dirty="0"/>
              <a:t>KPN presentatie titel</a:t>
            </a:r>
          </a:p>
        </p:txBody>
      </p:sp>
      <p:grpSp>
        <p:nvGrpSpPr>
          <p:cNvPr id="36" name="Gridmarks">
            <a:extLst>
              <a:ext uri="{FF2B5EF4-FFF2-40B4-BE49-F238E27FC236}">
                <a16:creationId xmlns:a16="http://schemas.microsoft.com/office/drawing/2014/main" id="{78EDDD98-D24D-43DB-B9C9-405F72596AA0}"/>
              </a:ext>
              <a:ext uri="{C183D7F6-B498-43B3-948B-1728B52AA6E4}">
                <adec:decorative xmlns:adec="http://schemas.microsoft.com/office/drawing/2017/decorative" val="1"/>
              </a:ext>
            </a:extLst>
          </p:cNvPr>
          <p:cNvGrpSpPr/>
          <p:nvPr userDrawn="1"/>
        </p:nvGrpSpPr>
        <p:grpSpPr>
          <a:xfrm>
            <a:off x="-300320" y="-300320"/>
            <a:ext cx="12792640" cy="7458640"/>
            <a:chOff x="-300320" y="-300320"/>
            <a:chExt cx="12792640" cy="7458640"/>
          </a:xfrm>
        </p:grpSpPr>
        <p:grpSp>
          <p:nvGrpSpPr>
            <p:cNvPr id="37" name="Group 36">
              <a:extLst>
                <a:ext uri="{FF2B5EF4-FFF2-40B4-BE49-F238E27FC236}">
                  <a16:creationId xmlns:a16="http://schemas.microsoft.com/office/drawing/2014/main" id="{F4792B3B-1063-4BCB-8A18-A6592161892B}"/>
                </a:ext>
              </a:extLst>
            </p:cNvPr>
            <p:cNvGrpSpPr/>
            <p:nvPr/>
          </p:nvGrpSpPr>
          <p:grpSpPr>
            <a:xfrm>
              <a:off x="1254125" y="-300320"/>
              <a:ext cx="9680575" cy="7458640"/>
              <a:chOff x="1254125" y="-300320"/>
              <a:chExt cx="9680575" cy="7458640"/>
            </a:xfrm>
          </p:grpSpPr>
          <p:grpSp>
            <p:nvGrpSpPr>
              <p:cNvPr id="47" name="Group 46">
                <a:extLst>
                  <a:ext uri="{FF2B5EF4-FFF2-40B4-BE49-F238E27FC236}">
                    <a16:creationId xmlns:a16="http://schemas.microsoft.com/office/drawing/2014/main" id="{4CE48F4B-3BAA-4334-B239-4EF6907A7287}"/>
                  </a:ext>
                </a:extLst>
              </p:cNvPr>
              <p:cNvGrpSpPr/>
              <p:nvPr/>
            </p:nvGrpSpPr>
            <p:grpSpPr>
              <a:xfrm>
                <a:off x="1254125" y="-300320"/>
                <a:ext cx="9680575" cy="180000"/>
                <a:chOff x="1254125" y="0"/>
                <a:chExt cx="9680575" cy="5588000"/>
              </a:xfrm>
            </p:grpSpPr>
            <p:sp>
              <p:nvSpPr>
                <p:cNvPr id="71" name="Rectangle 3">
                  <a:extLst>
                    <a:ext uri="{FF2B5EF4-FFF2-40B4-BE49-F238E27FC236}">
                      <a16:creationId xmlns:a16="http://schemas.microsoft.com/office/drawing/2014/main" id="{14951526-3922-4D3E-9878-FA37AD7F93E3}"/>
                    </a:ext>
                  </a:extLst>
                </p:cNvPr>
                <p:cNvSpPr/>
                <p:nvPr/>
              </p:nvSpPr>
              <p:spPr>
                <a:xfrm>
                  <a:off x="125412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2" name="Rectangle 3">
                  <a:extLst>
                    <a:ext uri="{FF2B5EF4-FFF2-40B4-BE49-F238E27FC236}">
                      <a16:creationId xmlns:a16="http://schemas.microsoft.com/office/drawing/2014/main" id="{B9EBD82B-02DE-4309-B62F-887A3E421187}"/>
                    </a:ext>
                  </a:extLst>
                </p:cNvPr>
                <p:cNvSpPr/>
                <p:nvPr/>
              </p:nvSpPr>
              <p:spPr>
                <a:xfrm>
                  <a:off x="157162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3" name="Rectangle 3">
                  <a:extLst>
                    <a:ext uri="{FF2B5EF4-FFF2-40B4-BE49-F238E27FC236}">
                      <a16:creationId xmlns:a16="http://schemas.microsoft.com/office/drawing/2014/main" id="{B077A648-802C-4F02-9EBF-BA9E4E4E100A}"/>
                    </a:ext>
                  </a:extLst>
                </p:cNvPr>
                <p:cNvSpPr/>
                <p:nvPr/>
              </p:nvSpPr>
              <p:spPr>
                <a:xfrm>
                  <a:off x="219075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4" name="Rectangle 3">
                  <a:extLst>
                    <a:ext uri="{FF2B5EF4-FFF2-40B4-BE49-F238E27FC236}">
                      <a16:creationId xmlns:a16="http://schemas.microsoft.com/office/drawing/2014/main" id="{0CBB6AD1-7AB8-4D08-AFBB-4187D410D835}"/>
                    </a:ext>
                  </a:extLst>
                </p:cNvPr>
                <p:cNvSpPr/>
                <p:nvPr/>
              </p:nvSpPr>
              <p:spPr>
                <a:xfrm>
                  <a:off x="250825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5" name="Rectangle 3">
                  <a:extLst>
                    <a:ext uri="{FF2B5EF4-FFF2-40B4-BE49-F238E27FC236}">
                      <a16:creationId xmlns:a16="http://schemas.microsoft.com/office/drawing/2014/main" id="{330437ED-9C5F-4DFF-A029-255B31380BFF}"/>
                    </a:ext>
                  </a:extLst>
                </p:cNvPr>
                <p:cNvSpPr/>
                <p:nvPr/>
              </p:nvSpPr>
              <p:spPr>
                <a:xfrm>
                  <a:off x="312737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6" name="Rectangle 3">
                  <a:extLst>
                    <a:ext uri="{FF2B5EF4-FFF2-40B4-BE49-F238E27FC236}">
                      <a16:creationId xmlns:a16="http://schemas.microsoft.com/office/drawing/2014/main" id="{5445754B-DF16-41E3-B087-738E89192402}"/>
                    </a:ext>
                  </a:extLst>
                </p:cNvPr>
                <p:cNvSpPr/>
                <p:nvPr/>
              </p:nvSpPr>
              <p:spPr>
                <a:xfrm>
                  <a:off x="344487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7" name="Rectangle 3">
                  <a:extLst>
                    <a:ext uri="{FF2B5EF4-FFF2-40B4-BE49-F238E27FC236}">
                      <a16:creationId xmlns:a16="http://schemas.microsoft.com/office/drawing/2014/main" id="{82C0D52D-7792-4CA1-8B0D-6A4EB45F2E50}"/>
                    </a:ext>
                  </a:extLst>
                </p:cNvPr>
                <p:cNvSpPr/>
                <p:nvPr/>
              </p:nvSpPr>
              <p:spPr>
                <a:xfrm>
                  <a:off x="406400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8" name="Rectangle 3">
                  <a:extLst>
                    <a:ext uri="{FF2B5EF4-FFF2-40B4-BE49-F238E27FC236}">
                      <a16:creationId xmlns:a16="http://schemas.microsoft.com/office/drawing/2014/main" id="{29DF01E3-F23B-4A47-AFB6-78EA3DD0EDCB}"/>
                    </a:ext>
                  </a:extLst>
                </p:cNvPr>
                <p:cNvSpPr/>
                <p:nvPr/>
              </p:nvSpPr>
              <p:spPr>
                <a:xfrm>
                  <a:off x="438150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9" name="Rectangle 3">
                  <a:extLst>
                    <a:ext uri="{FF2B5EF4-FFF2-40B4-BE49-F238E27FC236}">
                      <a16:creationId xmlns:a16="http://schemas.microsoft.com/office/drawing/2014/main" id="{E7C64205-737F-4F6D-A696-CE60DC4492A3}"/>
                    </a:ext>
                  </a:extLst>
                </p:cNvPr>
                <p:cNvSpPr/>
                <p:nvPr/>
              </p:nvSpPr>
              <p:spPr>
                <a:xfrm>
                  <a:off x="500062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80" name="Rectangle 3">
                  <a:extLst>
                    <a:ext uri="{FF2B5EF4-FFF2-40B4-BE49-F238E27FC236}">
                      <a16:creationId xmlns:a16="http://schemas.microsoft.com/office/drawing/2014/main" id="{3E2438E5-283C-482F-804D-E5DD8FB9C93F}"/>
                    </a:ext>
                  </a:extLst>
                </p:cNvPr>
                <p:cNvSpPr/>
                <p:nvPr/>
              </p:nvSpPr>
              <p:spPr>
                <a:xfrm>
                  <a:off x="531812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81" name="Rectangle 3">
                  <a:extLst>
                    <a:ext uri="{FF2B5EF4-FFF2-40B4-BE49-F238E27FC236}">
                      <a16:creationId xmlns:a16="http://schemas.microsoft.com/office/drawing/2014/main" id="{4290CA86-0D99-403E-961D-D53787232047}"/>
                    </a:ext>
                  </a:extLst>
                </p:cNvPr>
                <p:cNvSpPr/>
                <p:nvPr/>
              </p:nvSpPr>
              <p:spPr>
                <a:xfrm>
                  <a:off x="593725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82" name="Rectangle 3">
                  <a:extLst>
                    <a:ext uri="{FF2B5EF4-FFF2-40B4-BE49-F238E27FC236}">
                      <a16:creationId xmlns:a16="http://schemas.microsoft.com/office/drawing/2014/main" id="{35E9049E-BF95-4A3C-9D69-BA808CCD77F5}"/>
                    </a:ext>
                  </a:extLst>
                </p:cNvPr>
                <p:cNvSpPr/>
                <p:nvPr/>
              </p:nvSpPr>
              <p:spPr>
                <a:xfrm>
                  <a:off x="625475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83" name="Rectangle 3">
                  <a:extLst>
                    <a:ext uri="{FF2B5EF4-FFF2-40B4-BE49-F238E27FC236}">
                      <a16:creationId xmlns:a16="http://schemas.microsoft.com/office/drawing/2014/main" id="{F7004A54-28AA-437A-8848-7138340D1FBD}"/>
                    </a:ext>
                  </a:extLst>
                </p:cNvPr>
                <p:cNvSpPr/>
                <p:nvPr/>
              </p:nvSpPr>
              <p:spPr>
                <a:xfrm>
                  <a:off x="687387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84" name="Rectangle 3">
                  <a:extLst>
                    <a:ext uri="{FF2B5EF4-FFF2-40B4-BE49-F238E27FC236}">
                      <a16:creationId xmlns:a16="http://schemas.microsoft.com/office/drawing/2014/main" id="{51979A90-1514-4003-B37A-7B1313DA3021}"/>
                    </a:ext>
                  </a:extLst>
                </p:cNvPr>
                <p:cNvSpPr/>
                <p:nvPr/>
              </p:nvSpPr>
              <p:spPr>
                <a:xfrm>
                  <a:off x="719137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85" name="Rectangle 3">
                  <a:extLst>
                    <a:ext uri="{FF2B5EF4-FFF2-40B4-BE49-F238E27FC236}">
                      <a16:creationId xmlns:a16="http://schemas.microsoft.com/office/drawing/2014/main" id="{21E8553A-B003-4BB5-BE29-BB416B1A6C1D}"/>
                    </a:ext>
                  </a:extLst>
                </p:cNvPr>
                <p:cNvSpPr/>
                <p:nvPr/>
              </p:nvSpPr>
              <p:spPr>
                <a:xfrm>
                  <a:off x="781050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86" name="Rectangle 3">
                  <a:extLst>
                    <a:ext uri="{FF2B5EF4-FFF2-40B4-BE49-F238E27FC236}">
                      <a16:creationId xmlns:a16="http://schemas.microsoft.com/office/drawing/2014/main" id="{99CD83ED-5212-41D5-9D94-04F436BBAA35}"/>
                    </a:ext>
                  </a:extLst>
                </p:cNvPr>
                <p:cNvSpPr/>
                <p:nvPr/>
              </p:nvSpPr>
              <p:spPr>
                <a:xfrm>
                  <a:off x="812800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87" name="Rectangle 3">
                  <a:extLst>
                    <a:ext uri="{FF2B5EF4-FFF2-40B4-BE49-F238E27FC236}">
                      <a16:creationId xmlns:a16="http://schemas.microsoft.com/office/drawing/2014/main" id="{6EF95454-2CFB-43A6-8F56-FA7B72991B01}"/>
                    </a:ext>
                  </a:extLst>
                </p:cNvPr>
                <p:cNvSpPr/>
                <p:nvPr/>
              </p:nvSpPr>
              <p:spPr>
                <a:xfrm>
                  <a:off x="874712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88" name="Rectangle 3">
                  <a:extLst>
                    <a:ext uri="{FF2B5EF4-FFF2-40B4-BE49-F238E27FC236}">
                      <a16:creationId xmlns:a16="http://schemas.microsoft.com/office/drawing/2014/main" id="{4C34ED0C-DDF9-4445-915F-08084C1E2F52}"/>
                    </a:ext>
                  </a:extLst>
                </p:cNvPr>
                <p:cNvSpPr/>
                <p:nvPr/>
              </p:nvSpPr>
              <p:spPr>
                <a:xfrm>
                  <a:off x="906462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89" name="Rectangle 3">
                  <a:extLst>
                    <a:ext uri="{FF2B5EF4-FFF2-40B4-BE49-F238E27FC236}">
                      <a16:creationId xmlns:a16="http://schemas.microsoft.com/office/drawing/2014/main" id="{DE3C1F7D-5BAC-47ED-8451-B934B65A7173}"/>
                    </a:ext>
                  </a:extLst>
                </p:cNvPr>
                <p:cNvSpPr/>
                <p:nvPr/>
              </p:nvSpPr>
              <p:spPr>
                <a:xfrm>
                  <a:off x="968375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90" name="Rectangle 3">
                  <a:extLst>
                    <a:ext uri="{FF2B5EF4-FFF2-40B4-BE49-F238E27FC236}">
                      <a16:creationId xmlns:a16="http://schemas.microsoft.com/office/drawing/2014/main" id="{5235C1DE-1FFC-4A62-9F71-A51E7D33F805}"/>
                    </a:ext>
                  </a:extLst>
                </p:cNvPr>
                <p:cNvSpPr/>
                <p:nvPr/>
              </p:nvSpPr>
              <p:spPr>
                <a:xfrm>
                  <a:off x="1000125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91" name="Rectangle 3">
                  <a:extLst>
                    <a:ext uri="{FF2B5EF4-FFF2-40B4-BE49-F238E27FC236}">
                      <a16:creationId xmlns:a16="http://schemas.microsoft.com/office/drawing/2014/main" id="{F8F30EAB-E701-444A-8721-C13BD6041A69}"/>
                    </a:ext>
                  </a:extLst>
                </p:cNvPr>
                <p:cNvSpPr/>
                <p:nvPr/>
              </p:nvSpPr>
              <p:spPr>
                <a:xfrm>
                  <a:off x="1062037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92" name="Rectangle 3">
                  <a:extLst>
                    <a:ext uri="{FF2B5EF4-FFF2-40B4-BE49-F238E27FC236}">
                      <a16:creationId xmlns:a16="http://schemas.microsoft.com/office/drawing/2014/main" id="{C08965DC-E923-47A0-BA4B-D2D9EC04CB10}"/>
                    </a:ext>
                  </a:extLst>
                </p:cNvPr>
                <p:cNvSpPr/>
                <p:nvPr/>
              </p:nvSpPr>
              <p:spPr>
                <a:xfrm>
                  <a:off x="1093470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grpSp>
            <p:nvGrpSpPr>
              <p:cNvPr id="48" name="Group 47">
                <a:extLst>
                  <a:ext uri="{FF2B5EF4-FFF2-40B4-BE49-F238E27FC236}">
                    <a16:creationId xmlns:a16="http://schemas.microsoft.com/office/drawing/2014/main" id="{B9C19042-D53B-44E0-8D44-B756B4207AAC}"/>
                  </a:ext>
                </a:extLst>
              </p:cNvPr>
              <p:cNvGrpSpPr/>
              <p:nvPr/>
            </p:nvGrpSpPr>
            <p:grpSpPr>
              <a:xfrm>
                <a:off x="1254125" y="6978320"/>
                <a:ext cx="9680575" cy="180000"/>
                <a:chOff x="1254125" y="0"/>
                <a:chExt cx="9680575" cy="5588000"/>
              </a:xfrm>
            </p:grpSpPr>
            <p:sp>
              <p:nvSpPr>
                <p:cNvPr id="49" name="Rectangle 3">
                  <a:extLst>
                    <a:ext uri="{FF2B5EF4-FFF2-40B4-BE49-F238E27FC236}">
                      <a16:creationId xmlns:a16="http://schemas.microsoft.com/office/drawing/2014/main" id="{8041D91D-3049-42DE-B903-202EA776D83B}"/>
                    </a:ext>
                  </a:extLst>
                </p:cNvPr>
                <p:cNvSpPr/>
                <p:nvPr/>
              </p:nvSpPr>
              <p:spPr>
                <a:xfrm>
                  <a:off x="125412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0" name="Rectangle 3">
                  <a:extLst>
                    <a:ext uri="{FF2B5EF4-FFF2-40B4-BE49-F238E27FC236}">
                      <a16:creationId xmlns:a16="http://schemas.microsoft.com/office/drawing/2014/main" id="{B80EFC62-7C09-439B-B1B7-CE59C1868444}"/>
                    </a:ext>
                  </a:extLst>
                </p:cNvPr>
                <p:cNvSpPr/>
                <p:nvPr/>
              </p:nvSpPr>
              <p:spPr>
                <a:xfrm>
                  <a:off x="157162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1" name="Rectangle 3">
                  <a:extLst>
                    <a:ext uri="{FF2B5EF4-FFF2-40B4-BE49-F238E27FC236}">
                      <a16:creationId xmlns:a16="http://schemas.microsoft.com/office/drawing/2014/main" id="{4A80AC9F-5C72-48F0-B9D1-E3AB217D8F2C}"/>
                    </a:ext>
                  </a:extLst>
                </p:cNvPr>
                <p:cNvSpPr/>
                <p:nvPr/>
              </p:nvSpPr>
              <p:spPr>
                <a:xfrm>
                  <a:off x="219075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2" name="Rectangle 3">
                  <a:extLst>
                    <a:ext uri="{FF2B5EF4-FFF2-40B4-BE49-F238E27FC236}">
                      <a16:creationId xmlns:a16="http://schemas.microsoft.com/office/drawing/2014/main" id="{DA4AEF16-3B40-4CCD-BC98-26DF31E4CA00}"/>
                    </a:ext>
                  </a:extLst>
                </p:cNvPr>
                <p:cNvSpPr/>
                <p:nvPr/>
              </p:nvSpPr>
              <p:spPr>
                <a:xfrm>
                  <a:off x="250825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3" name="Rectangle 3">
                  <a:extLst>
                    <a:ext uri="{FF2B5EF4-FFF2-40B4-BE49-F238E27FC236}">
                      <a16:creationId xmlns:a16="http://schemas.microsoft.com/office/drawing/2014/main" id="{BCC7B7BD-64A8-4326-967D-EE3600935594}"/>
                    </a:ext>
                  </a:extLst>
                </p:cNvPr>
                <p:cNvSpPr/>
                <p:nvPr/>
              </p:nvSpPr>
              <p:spPr>
                <a:xfrm>
                  <a:off x="312737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4" name="Rectangle 3">
                  <a:extLst>
                    <a:ext uri="{FF2B5EF4-FFF2-40B4-BE49-F238E27FC236}">
                      <a16:creationId xmlns:a16="http://schemas.microsoft.com/office/drawing/2014/main" id="{EE881D72-3A24-47B7-936E-20DE51119D48}"/>
                    </a:ext>
                  </a:extLst>
                </p:cNvPr>
                <p:cNvSpPr/>
                <p:nvPr/>
              </p:nvSpPr>
              <p:spPr>
                <a:xfrm>
                  <a:off x="344487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5" name="Rectangle 3">
                  <a:extLst>
                    <a:ext uri="{FF2B5EF4-FFF2-40B4-BE49-F238E27FC236}">
                      <a16:creationId xmlns:a16="http://schemas.microsoft.com/office/drawing/2014/main" id="{962B0983-A72A-4164-8B11-FB14A0CB1D97}"/>
                    </a:ext>
                  </a:extLst>
                </p:cNvPr>
                <p:cNvSpPr/>
                <p:nvPr/>
              </p:nvSpPr>
              <p:spPr>
                <a:xfrm>
                  <a:off x="406400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6" name="Rectangle 3">
                  <a:extLst>
                    <a:ext uri="{FF2B5EF4-FFF2-40B4-BE49-F238E27FC236}">
                      <a16:creationId xmlns:a16="http://schemas.microsoft.com/office/drawing/2014/main" id="{C4D7CEB4-5FA0-4996-897D-953C2C95CD6F}"/>
                    </a:ext>
                  </a:extLst>
                </p:cNvPr>
                <p:cNvSpPr/>
                <p:nvPr/>
              </p:nvSpPr>
              <p:spPr>
                <a:xfrm>
                  <a:off x="438150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7" name="Rectangle 3">
                  <a:extLst>
                    <a:ext uri="{FF2B5EF4-FFF2-40B4-BE49-F238E27FC236}">
                      <a16:creationId xmlns:a16="http://schemas.microsoft.com/office/drawing/2014/main" id="{DFB3277D-EAB3-496B-8C83-AC978C71022E}"/>
                    </a:ext>
                  </a:extLst>
                </p:cNvPr>
                <p:cNvSpPr/>
                <p:nvPr/>
              </p:nvSpPr>
              <p:spPr>
                <a:xfrm>
                  <a:off x="500062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8" name="Rectangle 3">
                  <a:extLst>
                    <a:ext uri="{FF2B5EF4-FFF2-40B4-BE49-F238E27FC236}">
                      <a16:creationId xmlns:a16="http://schemas.microsoft.com/office/drawing/2014/main" id="{1C4FCFDF-1F35-4CA0-8C9D-26B9FABDA322}"/>
                    </a:ext>
                  </a:extLst>
                </p:cNvPr>
                <p:cNvSpPr/>
                <p:nvPr/>
              </p:nvSpPr>
              <p:spPr>
                <a:xfrm>
                  <a:off x="531812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9" name="Rectangle 3">
                  <a:extLst>
                    <a:ext uri="{FF2B5EF4-FFF2-40B4-BE49-F238E27FC236}">
                      <a16:creationId xmlns:a16="http://schemas.microsoft.com/office/drawing/2014/main" id="{BD6C014A-368F-47C0-BC71-7BDF0F7C828E}"/>
                    </a:ext>
                  </a:extLst>
                </p:cNvPr>
                <p:cNvSpPr/>
                <p:nvPr/>
              </p:nvSpPr>
              <p:spPr>
                <a:xfrm>
                  <a:off x="593725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0" name="Rectangle 3">
                  <a:extLst>
                    <a:ext uri="{FF2B5EF4-FFF2-40B4-BE49-F238E27FC236}">
                      <a16:creationId xmlns:a16="http://schemas.microsoft.com/office/drawing/2014/main" id="{A5825FE5-7EB0-4BEB-8BF7-4549D423DAF4}"/>
                    </a:ext>
                  </a:extLst>
                </p:cNvPr>
                <p:cNvSpPr/>
                <p:nvPr/>
              </p:nvSpPr>
              <p:spPr>
                <a:xfrm>
                  <a:off x="625475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1" name="Rectangle 3">
                  <a:extLst>
                    <a:ext uri="{FF2B5EF4-FFF2-40B4-BE49-F238E27FC236}">
                      <a16:creationId xmlns:a16="http://schemas.microsoft.com/office/drawing/2014/main" id="{6506885A-4C3D-4212-B589-C680AF7E12D1}"/>
                    </a:ext>
                  </a:extLst>
                </p:cNvPr>
                <p:cNvSpPr/>
                <p:nvPr/>
              </p:nvSpPr>
              <p:spPr>
                <a:xfrm>
                  <a:off x="687387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2" name="Rectangle 3">
                  <a:extLst>
                    <a:ext uri="{FF2B5EF4-FFF2-40B4-BE49-F238E27FC236}">
                      <a16:creationId xmlns:a16="http://schemas.microsoft.com/office/drawing/2014/main" id="{415F07B4-714E-4558-A72F-6279CF10C983}"/>
                    </a:ext>
                  </a:extLst>
                </p:cNvPr>
                <p:cNvSpPr/>
                <p:nvPr/>
              </p:nvSpPr>
              <p:spPr>
                <a:xfrm>
                  <a:off x="719137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3" name="Rectangle 3">
                  <a:extLst>
                    <a:ext uri="{FF2B5EF4-FFF2-40B4-BE49-F238E27FC236}">
                      <a16:creationId xmlns:a16="http://schemas.microsoft.com/office/drawing/2014/main" id="{FB2F4833-8283-4DF1-BBA3-32EA16B11499}"/>
                    </a:ext>
                  </a:extLst>
                </p:cNvPr>
                <p:cNvSpPr/>
                <p:nvPr/>
              </p:nvSpPr>
              <p:spPr>
                <a:xfrm>
                  <a:off x="781050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4" name="Rectangle 3">
                  <a:extLst>
                    <a:ext uri="{FF2B5EF4-FFF2-40B4-BE49-F238E27FC236}">
                      <a16:creationId xmlns:a16="http://schemas.microsoft.com/office/drawing/2014/main" id="{AB936E67-A743-4212-8724-58C43B049C0B}"/>
                    </a:ext>
                  </a:extLst>
                </p:cNvPr>
                <p:cNvSpPr/>
                <p:nvPr/>
              </p:nvSpPr>
              <p:spPr>
                <a:xfrm>
                  <a:off x="812800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5" name="Rectangle 3">
                  <a:extLst>
                    <a:ext uri="{FF2B5EF4-FFF2-40B4-BE49-F238E27FC236}">
                      <a16:creationId xmlns:a16="http://schemas.microsoft.com/office/drawing/2014/main" id="{A85D9569-4495-4E87-ABD7-4193F71893A2}"/>
                    </a:ext>
                  </a:extLst>
                </p:cNvPr>
                <p:cNvSpPr/>
                <p:nvPr/>
              </p:nvSpPr>
              <p:spPr>
                <a:xfrm>
                  <a:off x="874712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6" name="Rectangle 3">
                  <a:extLst>
                    <a:ext uri="{FF2B5EF4-FFF2-40B4-BE49-F238E27FC236}">
                      <a16:creationId xmlns:a16="http://schemas.microsoft.com/office/drawing/2014/main" id="{2EEE1FF2-AB92-40A9-9D5D-1DCE2BEAAC3C}"/>
                    </a:ext>
                  </a:extLst>
                </p:cNvPr>
                <p:cNvSpPr/>
                <p:nvPr/>
              </p:nvSpPr>
              <p:spPr>
                <a:xfrm>
                  <a:off x="906462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7" name="Rectangle 3">
                  <a:extLst>
                    <a:ext uri="{FF2B5EF4-FFF2-40B4-BE49-F238E27FC236}">
                      <a16:creationId xmlns:a16="http://schemas.microsoft.com/office/drawing/2014/main" id="{627ABA79-6C19-4B71-8CA0-91A4AC0C62D1}"/>
                    </a:ext>
                  </a:extLst>
                </p:cNvPr>
                <p:cNvSpPr/>
                <p:nvPr/>
              </p:nvSpPr>
              <p:spPr>
                <a:xfrm>
                  <a:off x="968375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8" name="Rectangle 3">
                  <a:extLst>
                    <a:ext uri="{FF2B5EF4-FFF2-40B4-BE49-F238E27FC236}">
                      <a16:creationId xmlns:a16="http://schemas.microsoft.com/office/drawing/2014/main" id="{62516C65-2A9F-4C69-8FF1-0F8966D17D52}"/>
                    </a:ext>
                  </a:extLst>
                </p:cNvPr>
                <p:cNvSpPr/>
                <p:nvPr/>
              </p:nvSpPr>
              <p:spPr>
                <a:xfrm>
                  <a:off x="1000125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9" name="Rectangle 3">
                  <a:extLst>
                    <a:ext uri="{FF2B5EF4-FFF2-40B4-BE49-F238E27FC236}">
                      <a16:creationId xmlns:a16="http://schemas.microsoft.com/office/drawing/2014/main" id="{85C46707-EBBA-4143-B70B-EDA6CB7688E3}"/>
                    </a:ext>
                  </a:extLst>
                </p:cNvPr>
                <p:cNvSpPr/>
                <p:nvPr/>
              </p:nvSpPr>
              <p:spPr>
                <a:xfrm>
                  <a:off x="1062037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0" name="Rectangle 3">
                  <a:extLst>
                    <a:ext uri="{FF2B5EF4-FFF2-40B4-BE49-F238E27FC236}">
                      <a16:creationId xmlns:a16="http://schemas.microsoft.com/office/drawing/2014/main" id="{08BB1DF4-AC23-44CE-B683-03CEA166F664}"/>
                    </a:ext>
                  </a:extLst>
                </p:cNvPr>
                <p:cNvSpPr/>
                <p:nvPr/>
              </p:nvSpPr>
              <p:spPr>
                <a:xfrm>
                  <a:off x="1093470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alpha val="50000"/>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grpSp>
        <p:grpSp>
          <p:nvGrpSpPr>
            <p:cNvPr id="38" name="Group 37">
              <a:extLst>
                <a:ext uri="{FF2B5EF4-FFF2-40B4-BE49-F238E27FC236}">
                  <a16:creationId xmlns:a16="http://schemas.microsoft.com/office/drawing/2014/main" id="{4584D9B4-4A3D-4683-90E9-914B106D5226}"/>
                </a:ext>
              </a:extLst>
            </p:cNvPr>
            <p:cNvGrpSpPr/>
            <p:nvPr/>
          </p:nvGrpSpPr>
          <p:grpSpPr>
            <a:xfrm>
              <a:off x="-300320" y="-300320"/>
              <a:ext cx="12792640" cy="7458640"/>
              <a:chOff x="-300320" y="-300320"/>
              <a:chExt cx="12792640" cy="7458640"/>
            </a:xfrm>
          </p:grpSpPr>
          <p:sp>
            <p:nvSpPr>
              <p:cNvPr id="39" name="Rectangle 3">
                <a:extLst>
                  <a:ext uri="{FF2B5EF4-FFF2-40B4-BE49-F238E27FC236}">
                    <a16:creationId xmlns:a16="http://schemas.microsoft.com/office/drawing/2014/main" id="{3E739766-3D2D-411A-A3E4-578FF726474D}"/>
                  </a:ext>
                </a:extLst>
              </p:cNvPr>
              <p:cNvSpPr/>
              <p:nvPr/>
            </p:nvSpPr>
            <p:spPr>
              <a:xfrm>
                <a:off x="635000" y="-300320"/>
                <a:ext cx="0" cy="180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0" name="Rectangle 3">
                <a:extLst>
                  <a:ext uri="{FF2B5EF4-FFF2-40B4-BE49-F238E27FC236}">
                    <a16:creationId xmlns:a16="http://schemas.microsoft.com/office/drawing/2014/main" id="{58113828-AD5A-4547-ABE7-A92638A613B7}"/>
                  </a:ext>
                </a:extLst>
              </p:cNvPr>
              <p:cNvSpPr/>
              <p:nvPr/>
            </p:nvSpPr>
            <p:spPr>
              <a:xfrm>
                <a:off x="11557000" y="-300320"/>
                <a:ext cx="0" cy="180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1" name="Rectangle 3">
                <a:extLst>
                  <a:ext uri="{FF2B5EF4-FFF2-40B4-BE49-F238E27FC236}">
                    <a16:creationId xmlns:a16="http://schemas.microsoft.com/office/drawing/2014/main" id="{F8161945-E218-4117-90BE-A076972A31BA}"/>
                  </a:ext>
                </a:extLst>
              </p:cNvPr>
              <p:cNvSpPr/>
              <p:nvPr/>
            </p:nvSpPr>
            <p:spPr>
              <a:xfrm>
                <a:off x="635000" y="6978320"/>
                <a:ext cx="0" cy="180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2" name="Rectangle 3">
                <a:extLst>
                  <a:ext uri="{FF2B5EF4-FFF2-40B4-BE49-F238E27FC236}">
                    <a16:creationId xmlns:a16="http://schemas.microsoft.com/office/drawing/2014/main" id="{FCDBF26A-6458-4C84-8A50-44273B4B24CB}"/>
                  </a:ext>
                </a:extLst>
              </p:cNvPr>
              <p:cNvSpPr/>
              <p:nvPr/>
            </p:nvSpPr>
            <p:spPr>
              <a:xfrm>
                <a:off x="11557000" y="6978320"/>
                <a:ext cx="0" cy="180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3" name="Rectangle 2">
                <a:extLst>
                  <a:ext uri="{FF2B5EF4-FFF2-40B4-BE49-F238E27FC236}">
                    <a16:creationId xmlns:a16="http://schemas.microsoft.com/office/drawing/2014/main" id="{45721340-C751-4272-A188-BEA2BE02AA6F}"/>
                  </a:ext>
                </a:extLst>
              </p:cNvPr>
              <p:cNvSpPr/>
              <p:nvPr/>
            </p:nvSpPr>
            <p:spPr>
              <a:xfrm>
                <a:off x="-300320" y="635000"/>
                <a:ext cx="180000" cy="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5588000 h 5679440"/>
                  <a:gd name="connsiteX1" fmla="*/ 0 w 10922000"/>
                  <a:gd name="connsiteY1" fmla="*/ 0 h 5679440"/>
                  <a:gd name="connsiteX2" fmla="*/ 10922000 w 10922000"/>
                  <a:gd name="connsiteY2" fmla="*/ 0 h 5679440"/>
                  <a:gd name="connsiteX3" fmla="*/ 10922000 w 10922000"/>
                  <a:gd name="connsiteY3" fmla="*/ 5588000 h 5679440"/>
                  <a:gd name="connsiteX4" fmla="*/ 91440 w 10922000"/>
                  <a:gd name="connsiteY4" fmla="*/ 5679440 h 5679440"/>
                  <a:gd name="connsiteX0" fmla="*/ 0 w 10922000"/>
                  <a:gd name="connsiteY0" fmla="*/ 5588000 h 5588000"/>
                  <a:gd name="connsiteX1" fmla="*/ 0 w 10922000"/>
                  <a:gd name="connsiteY1" fmla="*/ 0 h 5588000"/>
                  <a:gd name="connsiteX2" fmla="*/ 10922000 w 10922000"/>
                  <a:gd name="connsiteY2" fmla="*/ 0 h 5588000"/>
                  <a:gd name="connsiteX3" fmla="*/ 10922000 w 10922000"/>
                  <a:gd name="connsiteY3" fmla="*/ 5588000 h 5588000"/>
                  <a:gd name="connsiteX0" fmla="*/ 0 w 10922000"/>
                  <a:gd name="connsiteY0" fmla="*/ 0 h 5588000"/>
                  <a:gd name="connsiteX1" fmla="*/ 10922000 w 10922000"/>
                  <a:gd name="connsiteY1" fmla="*/ 0 h 5588000"/>
                  <a:gd name="connsiteX2" fmla="*/ 10922000 w 10922000"/>
                  <a:gd name="connsiteY2" fmla="*/ 5588000 h 5588000"/>
                  <a:gd name="connsiteX0" fmla="*/ 0 w 10922000"/>
                  <a:gd name="connsiteY0" fmla="*/ 0 h 0"/>
                  <a:gd name="connsiteX1" fmla="*/ 10922000 w 10922000"/>
                  <a:gd name="connsiteY1" fmla="*/ 0 h 0"/>
                </a:gdLst>
                <a:ahLst/>
                <a:cxnLst>
                  <a:cxn ang="0">
                    <a:pos x="connsiteX0" y="connsiteY0"/>
                  </a:cxn>
                  <a:cxn ang="0">
                    <a:pos x="connsiteX1" y="connsiteY1"/>
                  </a:cxn>
                </a:cxnLst>
                <a:rect l="l" t="t" r="r" b="b"/>
                <a:pathLst>
                  <a:path w="10922000">
                    <a:moveTo>
                      <a:pt x="0" y="0"/>
                    </a:moveTo>
                    <a:lnTo>
                      <a:pt x="1092200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4" name="Rectangle 2">
                <a:extLst>
                  <a:ext uri="{FF2B5EF4-FFF2-40B4-BE49-F238E27FC236}">
                    <a16:creationId xmlns:a16="http://schemas.microsoft.com/office/drawing/2014/main" id="{67A4AB63-8181-40BF-990D-A0F9716CD802}"/>
                  </a:ext>
                </a:extLst>
              </p:cNvPr>
              <p:cNvSpPr/>
              <p:nvPr/>
            </p:nvSpPr>
            <p:spPr>
              <a:xfrm>
                <a:off x="-300320" y="6223000"/>
                <a:ext cx="180000" cy="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5588000 h 5679440"/>
                  <a:gd name="connsiteX1" fmla="*/ 0 w 10922000"/>
                  <a:gd name="connsiteY1" fmla="*/ 0 h 5679440"/>
                  <a:gd name="connsiteX2" fmla="*/ 10922000 w 10922000"/>
                  <a:gd name="connsiteY2" fmla="*/ 0 h 5679440"/>
                  <a:gd name="connsiteX3" fmla="*/ 10922000 w 10922000"/>
                  <a:gd name="connsiteY3" fmla="*/ 5588000 h 5679440"/>
                  <a:gd name="connsiteX4" fmla="*/ 91440 w 10922000"/>
                  <a:gd name="connsiteY4" fmla="*/ 5679440 h 5679440"/>
                  <a:gd name="connsiteX0" fmla="*/ 0 w 10922000"/>
                  <a:gd name="connsiteY0" fmla="*/ 5588000 h 5588000"/>
                  <a:gd name="connsiteX1" fmla="*/ 0 w 10922000"/>
                  <a:gd name="connsiteY1" fmla="*/ 0 h 5588000"/>
                  <a:gd name="connsiteX2" fmla="*/ 10922000 w 10922000"/>
                  <a:gd name="connsiteY2" fmla="*/ 0 h 5588000"/>
                  <a:gd name="connsiteX3" fmla="*/ 10922000 w 10922000"/>
                  <a:gd name="connsiteY3" fmla="*/ 5588000 h 5588000"/>
                  <a:gd name="connsiteX0" fmla="*/ 0 w 10922000"/>
                  <a:gd name="connsiteY0" fmla="*/ 0 h 5588000"/>
                  <a:gd name="connsiteX1" fmla="*/ 10922000 w 10922000"/>
                  <a:gd name="connsiteY1" fmla="*/ 0 h 5588000"/>
                  <a:gd name="connsiteX2" fmla="*/ 10922000 w 10922000"/>
                  <a:gd name="connsiteY2" fmla="*/ 5588000 h 5588000"/>
                  <a:gd name="connsiteX0" fmla="*/ 0 w 10922000"/>
                  <a:gd name="connsiteY0" fmla="*/ 0 h 0"/>
                  <a:gd name="connsiteX1" fmla="*/ 10922000 w 10922000"/>
                  <a:gd name="connsiteY1" fmla="*/ 0 h 0"/>
                </a:gdLst>
                <a:ahLst/>
                <a:cxnLst>
                  <a:cxn ang="0">
                    <a:pos x="connsiteX0" y="connsiteY0"/>
                  </a:cxn>
                  <a:cxn ang="0">
                    <a:pos x="connsiteX1" y="connsiteY1"/>
                  </a:cxn>
                </a:cxnLst>
                <a:rect l="l" t="t" r="r" b="b"/>
                <a:pathLst>
                  <a:path w="10922000">
                    <a:moveTo>
                      <a:pt x="0" y="0"/>
                    </a:moveTo>
                    <a:lnTo>
                      <a:pt x="1092200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5" name="Rectangle 2">
                <a:extLst>
                  <a:ext uri="{FF2B5EF4-FFF2-40B4-BE49-F238E27FC236}">
                    <a16:creationId xmlns:a16="http://schemas.microsoft.com/office/drawing/2014/main" id="{29472683-A457-4980-AEFC-60BB1E3D5A96}"/>
                  </a:ext>
                </a:extLst>
              </p:cNvPr>
              <p:cNvSpPr/>
              <p:nvPr/>
            </p:nvSpPr>
            <p:spPr>
              <a:xfrm>
                <a:off x="12312320" y="635000"/>
                <a:ext cx="180000" cy="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5588000 h 5679440"/>
                  <a:gd name="connsiteX1" fmla="*/ 0 w 10922000"/>
                  <a:gd name="connsiteY1" fmla="*/ 0 h 5679440"/>
                  <a:gd name="connsiteX2" fmla="*/ 10922000 w 10922000"/>
                  <a:gd name="connsiteY2" fmla="*/ 0 h 5679440"/>
                  <a:gd name="connsiteX3" fmla="*/ 10922000 w 10922000"/>
                  <a:gd name="connsiteY3" fmla="*/ 5588000 h 5679440"/>
                  <a:gd name="connsiteX4" fmla="*/ 91440 w 10922000"/>
                  <a:gd name="connsiteY4" fmla="*/ 5679440 h 5679440"/>
                  <a:gd name="connsiteX0" fmla="*/ 0 w 10922000"/>
                  <a:gd name="connsiteY0" fmla="*/ 5588000 h 5588000"/>
                  <a:gd name="connsiteX1" fmla="*/ 0 w 10922000"/>
                  <a:gd name="connsiteY1" fmla="*/ 0 h 5588000"/>
                  <a:gd name="connsiteX2" fmla="*/ 10922000 w 10922000"/>
                  <a:gd name="connsiteY2" fmla="*/ 0 h 5588000"/>
                  <a:gd name="connsiteX3" fmla="*/ 10922000 w 10922000"/>
                  <a:gd name="connsiteY3" fmla="*/ 5588000 h 5588000"/>
                  <a:gd name="connsiteX0" fmla="*/ 0 w 10922000"/>
                  <a:gd name="connsiteY0" fmla="*/ 0 h 5588000"/>
                  <a:gd name="connsiteX1" fmla="*/ 10922000 w 10922000"/>
                  <a:gd name="connsiteY1" fmla="*/ 0 h 5588000"/>
                  <a:gd name="connsiteX2" fmla="*/ 10922000 w 10922000"/>
                  <a:gd name="connsiteY2" fmla="*/ 5588000 h 5588000"/>
                  <a:gd name="connsiteX0" fmla="*/ 0 w 10922000"/>
                  <a:gd name="connsiteY0" fmla="*/ 0 h 0"/>
                  <a:gd name="connsiteX1" fmla="*/ 10922000 w 10922000"/>
                  <a:gd name="connsiteY1" fmla="*/ 0 h 0"/>
                </a:gdLst>
                <a:ahLst/>
                <a:cxnLst>
                  <a:cxn ang="0">
                    <a:pos x="connsiteX0" y="connsiteY0"/>
                  </a:cxn>
                  <a:cxn ang="0">
                    <a:pos x="connsiteX1" y="connsiteY1"/>
                  </a:cxn>
                </a:cxnLst>
                <a:rect l="l" t="t" r="r" b="b"/>
                <a:pathLst>
                  <a:path w="10922000">
                    <a:moveTo>
                      <a:pt x="0" y="0"/>
                    </a:moveTo>
                    <a:lnTo>
                      <a:pt x="1092200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6" name="Rectangle 2">
                <a:extLst>
                  <a:ext uri="{FF2B5EF4-FFF2-40B4-BE49-F238E27FC236}">
                    <a16:creationId xmlns:a16="http://schemas.microsoft.com/office/drawing/2014/main" id="{CD2B51BB-9C0E-400C-A6CA-12513FDAF46D}"/>
                  </a:ext>
                </a:extLst>
              </p:cNvPr>
              <p:cNvSpPr/>
              <p:nvPr/>
            </p:nvSpPr>
            <p:spPr>
              <a:xfrm>
                <a:off x="12312320" y="6223000"/>
                <a:ext cx="180000" cy="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5588000 h 5679440"/>
                  <a:gd name="connsiteX1" fmla="*/ 0 w 10922000"/>
                  <a:gd name="connsiteY1" fmla="*/ 0 h 5679440"/>
                  <a:gd name="connsiteX2" fmla="*/ 10922000 w 10922000"/>
                  <a:gd name="connsiteY2" fmla="*/ 0 h 5679440"/>
                  <a:gd name="connsiteX3" fmla="*/ 10922000 w 10922000"/>
                  <a:gd name="connsiteY3" fmla="*/ 5588000 h 5679440"/>
                  <a:gd name="connsiteX4" fmla="*/ 91440 w 10922000"/>
                  <a:gd name="connsiteY4" fmla="*/ 5679440 h 5679440"/>
                  <a:gd name="connsiteX0" fmla="*/ 0 w 10922000"/>
                  <a:gd name="connsiteY0" fmla="*/ 5588000 h 5588000"/>
                  <a:gd name="connsiteX1" fmla="*/ 0 w 10922000"/>
                  <a:gd name="connsiteY1" fmla="*/ 0 h 5588000"/>
                  <a:gd name="connsiteX2" fmla="*/ 10922000 w 10922000"/>
                  <a:gd name="connsiteY2" fmla="*/ 0 h 5588000"/>
                  <a:gd name="connsiteX3" fmla="*/ 10922000 w 10922000"/>
                  <a:gd name="connsiteY3" fmla="*/ 5588000 h 5588000"/>
                  <a:gd name="connsiteX0" fmla="*/ 0 w 10922000"/>
                  <a:gd name="connsiteY0" fmla="*/ 0 h 5588000"/>
                  <a:gd name="connsiteX1" fmla="*/ 10922000 w 10922000"/>
                  <a:gd name="connsiteY1" fmla="*/ 0 h 5588000"/>
                  <a:gd name="connsiteX2" fmla="*/ 10922000 w 10922000"/>
                  <a:gd name="connsiteY2" fmla="*/ 5588000 h 5588000"/>
                  <a:gd name="connsiteX0" fmla="*/ 0 w 10922000"/>
                  <a:gd name="connsiteY0" fmla="*/ 0 h 0"/>
                  <a:gd name="connsiteX1" fmla="*/ 10922000 w 10922000"/>
                  <a:gd name="connsiteY1" fmla="*/ 0 h 0"/>
                </a:gdLst>
                <a:ahLst/>
                <a:cxnLst>
                  <a:cxn ang="0">
                    <a:pos x="connsiteX0" y="connsiteY0"/>
                  </a:cxn>
                  <a:cxn ang="0">
                    <a:pos x="connsiteX1" y="connsiteY1"/>
                  </a:cxn>
                </a:cxnLst>
                <a:rect l="l" t="t" r="r" b="b"/>
                <a:pathLst>
                  <a:path w="10922000">
                    <a:moveTo>
                      <a:pt x="0" y="0"/>
                    </a:moveTo>
                    <a:lnTo>
                      <a:pt x="1092200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grpSp>
      <p:grpSp>
        <p:nvGrpSpPr>
          <p:cNvPr id="102" name="Centermarks">
            <a:extLst>
              <a:ext uri="{FF2B5EF4-FFF2-40B4-BE49-F238E27FC236}">
                <a16:creationId xmlns:a16="http://schemas.microsoft.com/office/drawing/2014/main" id="{B481628F-0353-48AE-A070-A2563BBEF3A8}"/>
              </a:ext>
              <a:ext uri="{C183D7F6-B498-43B3-948B-1728B52AA6E4}">
                <adec:decorative xmlns:adec="http://schemas.microsoft.com/office/drawing/2017/decorative" val="1"/>
              </a:ext>
            </a:extLst>
          </p:cNvPr>
          <p:cNvGrpSpPr/>
          <p:nvPr userDrawn="1"/>
        </p:nvGrpSpPr>
        <p:grpSpPr>
          <a:xfrm>
            <a:off x="-467620" y="-480320"/>
            <a:ext cx="13139940" cy="7818640"/>
            <a:chOff x="-467620" y="-480320"/>
            <a:chExt cx="13139940" cy="7818640"/>
          </a:xfrm>
        </p:grpSpPr>
        <p:grpSp>
          <p:nvGrpSpPr>
            <p:cNvPr id="95" name="Group 94">
              <a:extLst>
                <a:ext uri="{FF2B5EF4-FFF2-40B4-BE49-F238E27FC236}">
                  <a16:creationId xmlns:a16="http://schemas.microsoft.com/office/drawing/2014/main" id="{0E6158A2-C789-4121-B703-768A6595B922}"/>
                </a:ext>
              </a:extLst>
            </p:cNvPr>
            <p:cNvGrpSpPr/>
            <p:nvPr/>
          </p:nvGrpSpPr>
          <p:grpSpPr>
            <a:xfrm>
              <a:off x="6096000" y="-480320"/>
              <a:ext cx="0" cy="7818640"/>
              <a:chOff x="6407150" y="-327920"/>
              <a:chExt cx="0" cy="7818640"/>
            </a:xfrm>
          </p:grpSpPr>
          <p:sp>
            <p:nvSpPr>
              <p:cNvPr id="96" name="Rectangle 3">
                <a:extLst>
                  <a:ext uri="{FF2B5EF4-FFF2-40B4-BE49-F238E27FC236}">
                    <a16:creationId xmlns:a16="http://schemas.microsoft.com/office/drawing/2014/main" id="{0ABB1847-6139-40BB-BF2B-86994AF601C5}"/>
                  </a:ext>
                </a:extLst>
              </p:cNvPr>
              <p:cNvSpPr/>
              <p:nvPr/>
            </p:nvSpPr>
            <p:spPr>
              <a:xfrm>
                <a:off x="6407150" y="-327920"/>
                <a:ext cx="0" cy="360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lg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97" name="Rectangle 3">
                <a:extLst>
                  <a:ext uri="{FF2B5EF4-FFF2-40B4-BE49-F238E27FC236}">
                    <a16:creationId xmlns:a16="http://schemas.microsoft.com/office/drawing/2014/main" id="{2A2F185F-5502-4E68-878B-1D658D6B05F6}"/>
                  </a:ext>
                </a:extLst>
              </p:cNvPr>
              <p:cNvSpPr/>
              <p:nvPr/>
            </p:nvSpPr>
            <p:spPr>
              <a:xfrm>
                <a:off x="6407150" y="7130720"/>
                <a:ext cx="0" cy="360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lg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grpSp>
          <p:nvGrpSpPr>
            <p:cNvPr id="99" name="Group 98" hidden="1">
              <a:extLst>
                <a:ext uri="{FF2B5EF4-FFF2-40B4-BE49-F238E27FC236}">
                  <a16:creationId xmlns:a16="http://schemas.microsoft.com/office/drawing/2014/main" id="{8EA75365-FC78-414E-AA7C-A84AD10FECC8}"/>
                </a:ext>
              </a:extLst>
            </p:cNvPr>
            <p:cNvGrpSpPr/>
            <p:nvPr/>
          </p:nvGrpSpPr>
          <p:grpSpPr>
            <a:xfrm rot="5400000">
              <a:off x="6102350" y="-3140970"/>
              <a:ext cx="0" cy="13139940"/>
              <a:chOff x="6407150" y="-5649220"/>
              <a:chExt cx="0" cy="13139940"/>
            </a:xfrm>
          </p:grpSpPr>
          <p:sp>
            <p:nvSpPr>
              <p:cNvPr id="100" name="Rectangle 3">
                <a:extLst>
                  <a:ext uri="{FF2B5EF4-FFF2-40B4-BE49-F238E27FC236}">
                    <a16:creationId xmlns:a16="http://schemas.microsoft.com/office/drawing/2014/main" id="{8620625C-F50D-40A8-8205-9A7C3F92AD54}"/>
                  </a:ext>
                </a:extLst>
              </p:cNvPr>
              <p:cNvSpPr/>
              <p:nvPr/>
            </p:nvSpPr>
            <p:spPr>
              <a:xfrm>
                <a:off x="6407150" y="-5649220"/>
                <a:ext cx="0" cy="360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lg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1" name="Rectangle 3">
                <a:extLst>
                  <a:ext uri="{FF2B5EF4-FFF2-40B4-BE49-F238E27FC236}">
                    <a16:creationId xmlns:a16="http://schemas.microsoft.com/office/drawing/2014/main" id="{B8E7D18A-43CC-4A7F-BAC4-AF00D911FCAF}"/>
                  </a:ext>
                </a:extLst>
              </p:cNvPr>
              <p:cNvSpPr/>
              <p:nvPr/>
            </p:nvSpPr>
            <p:spPr>
              <a:xfrm>
                <a:off x="6407150" y="7130720"/>
                <a:ext cx="0" cy="360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lg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grpSp>
      <p:grpSp>
        <p:nvGrpSpPr>
          <p:cNvPr id="103" name="Grid-12col_25gut" hidden="1">
            <a:extLst>
              <a:ext uri="{FF2B5EF4-FFF2-40B4-BE49-F238E27FC236}">
                <a16:creationId xmlns:a16="http://schemas.microsoft.com/office/drawing/2014/main" id="{9650104C-ABA9-4BCA-93BE-4088560C18DF}"/>
              </a:ext>
              <a:ext uri="{C183D7F6-B498-43B3-948B-1728B52AA6E4}">
                <adec:decorative xmlns:adec="http://schemas.microsoft.com/office/drawing/2017/decorative" val="1"/>
              </a:ext>
            </a:extLst>
          </p:cNvPr>
          <p:cNvGrpSpPr/>
          <p:nvPr userDrawn="1"/>
        </p:nvGrpSpPr>
        <p:grpSpPr>
          <a:xfrm>
            <a:off x="635000" y="635000"/>
            <a:ext cx="10922000" cy="5588000"/>
            <a:chOff x="635000" y="635000"/>
            <a:chExt cx="10922000" cy="5588000"/>
          </a:xfrm>
        </p:grpSpPr>
        <p:grpSp>
          <p:nvGrpSpPr>
            <p:cNvPr id="105" name="Group 104">
              <a:extLst>
                <a:ext uri="{FF2B5EF4-FFF2-40B4-BE49-F238E27FC236}">
                  <a16:creationId xmlns:a16="http://schemas.microsoft.com/office/drawing/2014/main" id="{5CA3CDD0-DC9D-4A95-9E0B-E0DC7A7ED81D}"/>
                </a:ext>
              </a:extLst>
            </p:cNvPr>
            <p:cNvGrpSpPr/>
            <p:nvPr/>
          </p:nvGrpSpPr>
          <p:grpSpPr>
            <a:xfrm>
              <a:off x="635000" y="635000"/>
              <a:ext cx="10922000" cy="5588000"/>
              <a:chOff x="635000" y="0"/>
              <a:chExt cx="10922000" cy="5588000"/>
            </a:xfrm>
          </p:grpSpPr>
          <p:sp>
            <p:nvSpPr>
              <p:cNvPr id="109" name="Rectangle 3">
                <a:extLst>
                  <a:ext uri="{FF2B5EF4-FFF2-40B4-BE49-F238E27FC236}">
                    <a16:creationId xmlns:a16="http://schemas.microsoft.com/office/drawing/2014/main" id="{A58DE3C4-F446-4B88-9CF9-CF626BDB91AD}"/>
                  </a:ext>
                </a:extLst>
              </p:cNvPr>
              <p:cNvSpPr/>
              <p:nvPr/>
            </p:nvSpPr>
            <p:spPr>
              <a:xfrm>
                <a:off x="63500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0" name="Rectangle 3">
                <a:extLst>
                  <a:ext uri="{FF2B5EF4-FFF2-40B4-BE49-F238E27FC236}">
                    <a16:creationId xmlns:a16="http://schemas.microsoft.com/office/drawing/2014/main" id="{C1AA56EB-81C0-4572-BFF8-DB1C4AE94130}"/>
                  </a:ext>
                </a:extLst>
              </p:cNvPr>
              <p:cNvSpPr/>
              <p:nvPr/>
            </p:nvSpPr>
            <p:spPr>
              <a:xfrm>
                <a:off x="125412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1" name="Rectangle 3">
                <a:extLst>
                  <a:ext uri="{FF2B5EF4-FFF2-40B4-BE49-F238E27FC236}">
                    <a16:creationId xmlns:a16="http://schemas.microsoft.com/office/drawing/2014/main" id="{7E3F438A-331F-4FEF-B2D2-C914F1BEB1D9}"/>
                  </a:ext>
                </a:extLst>
              </p:cNvPr>
              <p:cNvSpPr/>
              <p:nvPr/>
            </p:nvSpPr>
            <p:spPr>
              <a:xfrm>
                <a:off x="157162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2" name="Rectangle 3">
                <a:extLst>
                  <a:ext uri="{FF2B5EF4-FFF2-40B4-BE49-F238E27FC236}">
                    <a16:creationId xmlns:a16="http://schemas.microsoft.com/office/drawing/2014/main" id="{2A4E91D9-5815-4A08-BAF2-B2B3DC93C56A}"/>
                  </a:ext>
                </a:extLst>
              </p:cNvPr>
              <p:cNvSpPr/>
              <p:nvPr/>
            </p:nvSpPr>
            <p:spPr>
              <a:xfrm>
                <a:off x="219075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3" name="Rectangle 3">
                <a:extLst>
                  <a:ext uri="{FF2B5EF4-FFF2-40B4-BE49-F238E27FC236}">
                    <a16:creationId xmlns:a16="http://schemas.microsoft.com/office/drawing/2014/main" id="{A58A6DC5-6351-4ADE-AE23-64F02E138C60}"/>
                  </a:ext>
                </a:extLst>
              </p:cNvPr>
              <p:cNvSpPr/>
              <p:nvPr/>
            </p:nvSpPr>
            <p:spPr>
              <a:xfrm>
                <a:off x="250825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4" name="Rectangle 3">
                <a:extLst>
                  <a:ext uri="{FF2B5EF4-FFF2-40B4-BE49-F238E27FC236}">
                    <a16:creationId xmlns:a16="http://schemas.microsoft.com/office/drawing/2014/main" id="{CC5AC4D4-D6AC-4BC5-BE98-292C0B381ADC}"/>
                  </a:ext>
                </a:extLst>
              </p:cNvPr>
              <p:cNvSpPr/>
              <p:nvPr/>
            </p:nvSpPr>
            <p:spPr>
              <a:xfrm>
                <a:off x="312737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5" name="Rectangle 3">
                <a:extLst>
                  <a:ext uri="{FF2B5EF4-FFF2-40B4-BE49-F238E27FC236}">
                    <a16:creationId xmlns:a16="http://schemas.microsoft.com/office/drawing/2014/main" id="{34856092-5D30-490D-B292-94EEDDB0BC25}"/>
                  </a:ext>
                </a:extLst>
              </p:cNvPr>
              <p:cNvSpPr/>
              <p:nvPr/>
            </p:nvSpPr>
            <p:spPr>
              <a:xfrm>
                <a:off x="344487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6" name="Rectangle 3">
                <a:extLst>
                  <a:ext uri="{FF2B5EF4-FFF2-40B4-BE49-F238E27FC236}">
                    <a16:creationId xmlns:a16="http://schemas.microsoft.com/office/drawing/2014/main" id="{CDEF51CF-022D-4A97-BB14-35CBB8AFBA92}"/>
                  </a:ext>
                </a:extLst>
              </p:cNvPr>
              <p:cNvSpPr/>
              <p:nvPr/>
            </p:nvSpPr>
            <p:spPr>
              <a:xfrm>
                <a:off x="406400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7" name="Rectangle 3">
                <a:extLst>
                  <a:ext uri="{FF2B5EF4-FFF2-40B4-BE49-F238E27FC236}">
                    <a16:creationId xmlns:a16="http://schemas.microsoft.com/office/drawing/2014/main" id="{62A8C6FA-E8B3-461E-ABDB-42A3580E1D17}"/>
                  </a:ext>
                </a:extLst>
              </p:cNvPr>
              <p:cNvSpPr/>
              <p:nvPr/>
            </p:nvSpPr>
            <p:spPr>
              <a:xfrm>
                <a:off x="438150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8" name="Rectangle 3">
                <a:extLst>
                  <a:ext uri="{FF2B5EF4-FFF2-40B4-BE49-F238E27FC236}">
                    <a16:creationId xmlns:a16="http://schemas.microsoft.com/office/drawing/2014/main" id="{9A638844-D85F-4BAD-87BC-378AE0DE95E7}"/>
                  </a:ext>
                </a:extLst>
              </p:cNvPr>
              <p:cNvSpPr/>
              <p:nvPr/>
            </p:nvSpPr>
            <p:spPr>
              <a:xfrm>
                <a:off x="500062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9" name="Rectangle 3">
                <a:extLst>
                  <a:ext uri="{FF2B5EF4-FFF2-40B4-BE49-F238E27FC236}">
                    <a16:creationId xmlns:a16="http://schemas.microsoft.com/office/drawing/2014/main" id="{5403A344-A066-4844-B67B-F2C2E57DB46A}"/>
                  </a:ext>
                </a:extLst>
              </p:cNvPr>
              <p:cNvSpPr/>
              <p:nvPr/>
            </p:nvSpPr>
            <p:spPr>
              <a:xfrm>
                <a:off x="531812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0" name="Rectangle 3">
                <a:extLst>
                  <a:ext uri="{FF2B5EF4-FFF2-40B4-BE49-F238E27FC236}">
                    <a16:creationId xmlns:a16="http://schemas.microsoft.com/office/drawing/2014/main" id="{D8DADAC4-BDAB-48CC-A9ED-3EE358538CBE}"/>
                  </a:ext>
                </a:extLst>
              </p:cNvPr>
              <p:cNvSpPr/>
              <p:nvPr/>
            </p:nvSpPr>
            <p:spPr>
              <a:xfrm>
                <a:off x="593725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1" name="Rectangle 3">
                <a:extLst>
                  <a:ext uri="{FF2B5EF4-FFF2-40B4-BE49-F238E27FC236}">
                    <a16:creationId xmlns:a16="http://schemas.microsoft.com/office/drawing/2014/main" id="{CF52F8C2-2B66-4BE1-A650-5801376B1C97}"/>
                  </a:ext>
                </a:extLst>
              </p:cNvPr>
              <p:cNvSpPr/>
              <p:nvPr/>
            </p:nvSpPr>
            <p:spPr>
              <a:xfrm>
                <a:off x="625475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2" name="Rectangle 3">
                <a:extLst>
                  <a:ext uri="{FF2B5EF4-FFF2-40B4-BE49-F238E27FC236}">
                    <a16:creationId xmlns:a16="http://schemas.microsoft.com/office/drawing/2014/main" id="{B6E50101-B5C5-46EC-B875-A6D2BE19151F}"/>
                  </a:ext>
                </a:extLst>
              </p:cNvPr>
              <p:cNvSpPr/>
              <p:nvPr/>
            </p:nvSpPr>
            <p:spPr>
              <a:xfrm>
                <a:off x="687387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3" name="Rectangle 3">
                <a:extLst>
                  <a:ext uri="{FF2B5EF4-FFF2-40B4-BE49-F238E27FC236}">
                    <a16:creationId xmlns:a16="http://schemas.microsoft.com/office/drawing/2014/main" id="{FDAB2746-15F9-4C31-B883-221D35A45F4A}"/>
                  </a:ext>
                </a:extLst>
              </p:cNvPr>
              <p:cNvSpPr/>
              <p:nvPr/>
            </p:nvSpPr>
            <p:spPr>
              <a:xfrm>
                <a:off x="719137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4" name="Rectangle 3">
                <a:extLst>
                  <a:ext uri="{FF2B5EF4-FFF2-40B4-BE49-F238E27FC236}">
                    <a16:creationId xmlns:a16="http://schemas.microsoft.com/office/drawing/2014/main" id="{6009210F-E2FD-4D03-B4EA-72F0D62D1FBA}"/>
                  </a:ext>
                </a:extLst>
              </p:cNvPr>
              <p:cNvSpPr/>
              <p:nvPr/>
            </p:nvSpPr>
            <p:spPr>
              <a:xfrm>
                <a:off x="781050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5" name="Rectangle 3">
                <a:extLst>
                  <a:ext uri="{FF2B5EF4-FFF2-40B4-BE49-F238E27FC236}">
                    <a16:creationId xmlns:a16="http://schemas.microsoft.com/office/drawing/2014/main" id="{A3E83874-3C3C-4772-8B38-1EFCCBF3229F}"/>
                  </a:ext>
                </a:extLst>
              </p:cNvPr>
              <p:cNvSpPr/>
              <p:nvPr/>
            </p:nvSpPr>
            <p:spPr>
              <a:xfrm>
                <a:off x="812800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6" name="Rectangle 3">
                <a:extLst>
                  <a:ext uri="{FF2B5EF4-FFF2-40B4-BE49-F238E27FC236}">
                    <a16:creationId xmlns:a16="http://schemas.microsoft.com/office/drawing/2014/main" id="{635134B5-C41E-4081-A2D3-DFEFACE2C864}"/>
                  </a:ext>
                </a:extLst>
              </p:cNvPr>
              <p:cNvSpPr/>
              <p:nvPr/>
            </p:nvSpPr>
            <p:spPr>
              <a:xfrm>
                <a:off x="874712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7" name="Rectangle 3">
                <a:extLst>
                  <a:ext uri="{FF2B5EF4-FFF2-40B4-BE49-F238E27FC236}">
                    <a16:creationId xmlns:a16="http://schemas.microsoft.com/office/drawing/2014/main" id="{F05697B0-8AE4-4299-A869-B45C406A963D}"/>
                  </a:ext>
                </a:extLst>
              </p:cNvPr>
              <p:cNvSpPr/>
              <p:nvPr/>
            </p:nvSpPr>
            <p:spPr>
              <a:xfrm>
                <a:off x="906462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8" name="Rectangle 3">
                <a:extLst>
                  <a:ext uri="{FF2B5EF4-FFF2-40B4-BE49-F238E27FC236}">
                    <a16:creationId xmlns:a16="http://schemas.microsoft.com/office/drawing/2014/main" id="{95C0FAFB-4CBD-4680-B198-48D9AE36D3A9}"/>
                  </a:ext>
                </a:extLst>
              </p:cNvPr>
              <p:cNvSpPr/>
              <p:nvPr/>
            </p:nvSpPr>
            <p:spPr>
              <a:xfrm>
                <a:off x="968375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29" name="Rectangle 3">
                <a:extLst>
                  <a:ext uri="{FF2B5EF4-FFF2-40B4-BE49-F238E27FC236}">
                    <a16:creationId xmlns:a16="http://schemas.microsoft.com/office/drawing/2014/main" id="{5CC66913-DFCC-4F38-A2CF-67C2B77528B0}"/>
                  </a:ext>
                </a:extLst>
              </p:cNvPr>
              <p:cNvSpPr/>
              <p:nvPr/>
            </p:nvSpPr>
            <p:spPr>
              <a:xfrm>
                <a:off x="1000125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30" name="Rectangle 3">
                <a:extLst>
                  <a:ext uri="{FF2B5EF4-FFF2-40B4-BE49-F238E27FC236}">
                    <a16:creationId xmlns:a16="http://schemas.microsoft.com/office/drawing/2014/main" id="{EFE8CEF2-9BAC-4BD4-BADE-7D26EDEA3F38}"/>
                  </a:ext>
                </a:extLst>
              </p:cNvPr>
              <p:cNvSpPr/>
              <p:nvPr/>
            </p:nvSpPr>
            <p:spPr>
              <a:xfrm>
                <a:off x="10620375"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31" name="Rectangle 3">
                <a:extLst>
                  <a:ext uri="{FF2B5EF4-FFF2-40B4-BE49-F238E27FC236}">
                    <a16:creationId xmlns:a16="http://schemas.microsoft.com/office/drawing/2014/main" id="{6AE1D900-9DB5-4DFF-AB65-4F4CE67652BB}"/>
                  </a:ext>
                </a:extLst>
              </p:cNvPr>
              <p:cNvSpPr/>
              <p:nvPr/>
            </p:nvSpPr>
            <p:spPr>
              <a:xfrm>
                <a:off x="1093470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32" name="Rectangle 3">
                <a:extLst>
                  <a:ext uri="{FF2B5EF4-FFF2-40B4-BE49-F238E27FC236}">
                    <a16:creationId xmlns:a16="http://schemas.microsoft.com/office/drawing/2014/main" id="{3D158AD5-E233-45D0-93F9-F45C38F1D69D}"/>
                  </a:ext>
                </a:extLst>
              </p:cNvPr>
              <p:cNvSpPr/>
              <p:nvPr/>
            </p:nvSpPr>
            <p:spPr>
              <a:xfrm>
                <a:off x="11557000" y="0"/>
                <a:ext cx="0" cy="5588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grpSp>
          <p:nvGrpSpPr>
            <p:cNvPr id="106" name="Group 105">
              <a:extLst>
                <a:ext uri="{FF2B5EF4-FFF2-40B4-BE49-F238E27FC236}">
                  <a16:creationId xmlns:a16="http://schemas.microsoft.com/office/drawing/2014/main" id="{FAB08189-D68A-43BA-B475-F2DD7F0ECF65}"/>
                </a:ext>
              </a:extLst>
            </p:cNvPr>
            <p:cNvGrpSpPr/>
            <p:nvPr/>
          </p:nvGrpSpPr>
          <p:grpSpPr>
            <a:xfrm>
              <a:off x="635000" y="635000"/>
              <a:ext cx="10922000" cy="5588000"/>
              <a:chOff x="635000" y="635000"/>
              <a:chExt cx="10922000" cy="5588000"/>
            </a:xfrm>
          </p:grpSpPr>
          <p:sp>
            <p:nvSpPr>
              <p:cNvPr id="107" name="Rectangle 2">
                <a:extLst>
                  <a:ext uri="{FF2B5EF4-FFF2-40B4-BE49-F238E27FC236}">
                    <a16:creationId xmlns:a16="http://schemas.microsoft.com/office/drawing/2014/main" id="{2F8C43A8-4C01-413E-9734-C621C8D3DCB8}"/>
                  </a:ext>
                </a:extLst>
              </p:cNvPr>
              <p:cNvSpPr/>
              <p:nvPr/>
            </p:nvSpPr>
            <p:spPr>
              <a:xfrm>
                <a:off x="635000" y="635000"/>
                <a:ext cx="10922000" cy="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5588000 h 5679440"/>
                  <a:gd name="connsiteX1" fmla="*/ 0 w 10922000"/>
                  <a:gd name="connsiteY1" fmla="*/ 0 h 5679440"/>
                  <a:gd name="connsiteX2" fmla="*/ 10922000 w 10922000"/>
                  <a:gd name="connsiteY2" fmla="*/ 0 h 5679440"/>
                  <a:gd name="connsiteX3" fmla="*/ 10922000 w 10922000"/>
                  <a:gd name="connsiteY3" fmla="*/ 5588000 h 5679440"/>
                  <a:gd name="connsiteX4" fmla="*/ 91440 w 10922000"/>
                  <a:gd name="connsiteY4" fmla="*/ 5679440 h 5679440"/>
                  <a:gd name="connsiteX0" fmla="*/ 0 w 10922000"/>
                  <a:gd name="connsiteY0" fmla="*/ 5588000 h 5588000"/>
                  <a:gd name="connsiteX1" fmla="*/ 0 w 10922000"/>
                  <a:gd name="connsiteY1" fmla="*/ 0 h 5588000"/>
                  <a:gd name="connsiteX2" fmla="*/ 10922000 w 10922000"/>
                  <a:gd name="connsiteY2" fmla="*/ 0 h 5588000"/>
                  <a:gd name="connsiteX3" fmla="*/ 10922000 w 10922000"/>
                  <a:gd name="connsiteY3" fmla="*/ 5588000 h 5588000"/>
                  <a:gd name="connsiteX0" fmla="*/ 0 w 10922000"/>
                  <a:gd name="connsiteY0" fmla="*/ 0 h 5588000"/>
                  <a:gd name="connsiteX1" fmla="*/ 10922000 w 10922000"/>
                  <a:gd name="connsiteY1" fmla="*/ 0 h 5588000"/>
                  <a:gd name="connsiteX2" fmla="*/ 10922000 w 10922000"/>
                  <a:gd name="connsiteY2" fmla="*/ 5588000 h 5588000"/>
                  <a:gd name="connsiteX0" fmla="*/ 0 w 10922000"/>
                  <a:gd name="connsiteY0" fmla="*/ 0 h 0"/>
                  <a:gd name="connsiteX1" fmla="*/ 10922000 w 10922000"/>
                  <a:gd name="connsiteY1" fmla="*/ 0 h 0"/>
                </a:gdLst>
                <a:ahLst/>
                <a:cxnLst>
                  <a:cxn ang="0">
                    <a:pos x="connsiteX0" y="connsiteY0"/>
                  </a:cxn>
                  <a:cxn ang="0">
                    <a:pos x="connsiteX1" y="connsiteY1"/>
                  </a:cxn>
                </a:cxnLst>
                <a:rect l="l" t="t" r="r" b="b"/>
                <a:pathLst>
                  <a:path w="10922000">
                    <a:moveTo>
                      <a:pt x="0" y="0"/>
                    </a:moveTo>
                    <a:lnTo>
                      <a:pt x="1092200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08" name="Rectangle 2">
                <a:extLst>
                  <a:ext uri="{FF2B5EF4-FFF2-40B4-BE49-F238E27FC236}">
                    <a16:creationId xmlns:a16="http://schemas.microsoft.com/office/drawing/2014/main" id="{9576B277-EDFA-4380-93D2-F64ACD393C24}"/>
                  </a:ext>
                </a:extLst>
              </p:cNvPr>
              <p:cNvSpPr/>
              <p:nvPr/>
            </p:nvSpPr>
            <p:spPr>
              <a:xfrm>
                <a:off x="635000" y="6223000"/>
                <a:ext cx="10922000" cy="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5588000 h 5679440"/>
                  <a:gd name="connsiteX1" fmla="*/ 0 w 10922000"/>
                  <a:gd name="connsiteY1" fmla="*/ 0 h 5679440"/>
                  <a:gd name="connsiteX2" fmla="*/ 10922000 w 10922000"/>
                  <a:gd name="connsiteY2" fmla="*/ 0 h 5679440"/>
                  <a:gd name="connsiteX3" fmla="*/ 10922000 w 10922000"/>
                  <a:gd name="connsiteY3" fmla="*/ 5588000 h 5679440"/>
                  <a:gd name="connsiteX4" fmla="*/ 91440 w 10922000"/>
                  <a:gd name="connsiteY4" fmla="*/ 5679440 h 5679440"/>
                  <a:gd name="connsiteX0" fmla="*/ 0 w 10922000"/>
                  <a:gd name="connsiteY0" fmla="*/ 5588000 h 5588000"/>
                  <a:gd name="connsiteX1" fmla="*/ 0 w 10922000"/>
                  <a:gd name="connsiteY1" fmla="*/ 0 h 5588000"/>
                  <a:gd name="connsiteX2" fmla="*/ 10922000 w 10922000"/>
                  <a:gd name="connsiteY2" fmla="*/ 0 h 5588000"/>
                  <a:gd name="connsiteX3" fmla="*/ 10922000 w 10922000"/>
                  <a:gd name="connsiteY3" fmla="*/ 5588000 h 5588000"/>
                  <a:gd name="connsiteX0" fmla="*/ 0 w 10922000"/>
                  <a:gd name="connsiteY0" fmla="*/ 0 h 5588000"/>
                  <a:gd name="connsiteX1" fmla="*/ 10922000 w 10922000"/>
                  <a:gd name="connsiteY1" fmla="*/ 0 h 5588000"/>
                  <a:gd name="connsiteX2" fmla="*/ 10922000 w 10922000"/>
                  <a:gd name="connsiteY2" fmla="*/ 5588000 h 5588000"/>
                  <a:gd name="connsiteX0" fmla="*/ 0 w 10922000"/>
                  <a:gd name="connsiteY0" fmla="*/ 0 h 0"/>
                  <a:gd name="connsiteX1" fmla="*/ 10922000 w 10922000"/>
                  <a:gd name="connsiteY1" fmla="*/ 0 h 0"/>
                </a:gdLst>
                <a:ahLst/>
                <a:cxnLst>
                  <a:cxn ang="0">
                    <a:pos x="connsiteX0" y="connsiteY0"/>
                  </a:cxn>
                  <a:cxn ang="0">
                    <a:pos x="connsiteX1" y="connsiteY1"/>
                  </a:cxn>
                </a:cxnLst>
                <a:rect l="l" t="t" r="r" b="b"/>
                <a:pathLst>
                  <a:path w="10922000">
                    <a:moveTo>
                      <a:pt x="0" y="0"/>
                    </a:moveTo>
                    <a:lnTo>
                      <a:pt x="10922000" y="0"/>
                    </a:lnTo>
                  </a:path>
                </a:pathLst>
              </a:custGeom>
              <a:solidFill>
                <a:srgbClr val="FF0096">
                  <a:alpha val="0"/>
                </a:srgbClr>
              </a:solidFill>
              <a:ln w="3175" cap="flat" cmpd="sng" algn="ctr">
                <a:solidFill>
                  <a:srgbClr val="FF009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grpSp>
      <p:grpSp>
        <p:nvGrpSpPr>
          <p:cNvPr id="14" name="Group 13">
            <a:extLst>
              <a:ext uri="{FF2B5EF4-FFF2-40B4-BE49-F238E27FC236}">
                <a16:creationId xmlns:a16="http://schemas.microsoft.com/office/drawing/2014/main" id="{1772A38C-1560-46D4-A712-3529C8C71704}"/>
              </a:ext>
            </a:extLst>
          </p:cNvPr>
          <p:cNvGrpSpPr/>
          <p:nvPr userDrawn="1"/>
        </p:nvGrpSpPr>
        <p:grpSpPr>
          <a:xfrm>
            <a:off x="-480320" y="1521123"/>
            <a:ext cx="13097599" cy="4259397"/>
            <a:chOff x="-480320" y="1521123"/>
            <a:chExt cx="13097599" cy="4259397"/>
          </a:xfrm>
        </p:grpSpPr>
        <p:grpSp>
          <p:nvGrpSpPr>
            <p:cNvPr id="9" name="Group 8">
              <a:extLst>
                <a:ext uri="{FF2B5EF4-FFF2-40B4-BE49-F238E27FC236}">
                  <a16:creationId xmlns:a16="http://schemas.microsoft.com/office/drawing/2014/main" id="{74E5D326-7DDB-40F4-B69A-7B174D8F90F0}"/>
                </a:ext>
              </a:extLst>
            </p:cNvPr>
            <p:cNvGrpSpPr/>
            <p:nvPr userDrawn="1"/>
          </p:nvGrpSpPr>
          <p:grpSpPr>
            <a:xfrm>
              <a:off x="-480320" y="5422900"/>
              <a:ext cx="13084250" cy="0"/>
              <a:chOff x="-480320" y="5422900"/>
              <a:chExt cx="13084250" cy="0"/>
            </a:xfrm>
          </p:grpSpPr>
          <p:sp>
            <p:nvSpPr>
              <p:cNvPr id="8" name="Rectangle 3">
                <a:extLst>
                  <a:ext uri="{FF2B5EF4-FFF2-40B4-BE49-F238E27FC236}">
                    <a16:creationId xmlns:a16="http://schemas.microsoft.com/office/drawing/2014/main" id="{B8049DA0-8D9F-41C1-9A5E-4DEFB387C68F}"/>
                  </a:ext>
                </a:extLst>
              </p:cNvPr>
              <p:cNvSpPr/>
              <p:nvPr userDrawn="1"/>
            </p:nvSpPr>
            <p:spPr>
              <a:xfrm rot="5400000">
                <a:off x="12423930" y="5242900"/>
                <a:ext cx="0" cy="360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12700" cap="flat" cmpd="sng" algn="ctr">
                <a:solidFill>
                  <a:srgbClr val="005A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35" name="Rectangle 3">
                <a:extLst>
                  <a:ext uri="{FF2B5EF4-FFF2-40B4-BE49-F238E27FC236}">
                    <a16:creationId xmlns:a16="http://schemas.microsoft.com/office/drawing/2014/main" id="{7A8DBF2E-E467-416B-8CEC-6E1F4D111D8B}"/>
                  </a:ext>
                </a:extLst>
              </p:cNvPr>
              <p:cNvSpPr/>
              <p:nvPr userDrawn="1"/>
            </p:nvSpPr>
            <p:spPr>
              <a:xfrm rot="5400000">
                <a:off x="-300320" y="5242900"/>
                <a:ext cx="0" cy="360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12700" cap="flat" cmpd="sng" algn="ctr">
                <a:solidFill>
                  <a:srgbClr val="005A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grpSp>
          <p:nvGrpSpPr>
            <p:cNvPr id="136" name="Group 135">
              <a:extLst>
                <a:ext uri="{FF2B5EF4-FFF2-40B4-BE49-F238E27FC236}">
                  <a16:creationId xmlns:a16="http://schemas.microsoft.com/office/drawing/2014/main" id="{45200224-9B58-4F85-8197-D6018928E99C}"/>
                </a:ext>
              </a:extLst>
            </p:cNvPr>
            <p:cNvGrpSpPr/>
            <p:nvPr userDrawn="1"/>
          </p:nvGrpSpPr>
          <p:grpSpPr>
            <a:xfrm>
              <a:off x="-480320" y="1521123"/>
              <a:ext cx="13084250" cy="0"/>
              <a:chOff x="-480320" y="5422900"/>
              <a:chExt cx="13084250" cy="0"/>
            </a:xfrm>
          </p:grpSpPr>
          <p:sp>
            <p:nvSpPr>
              <p:cNvPr id="137" name="Rectangle 3">
                <a:extLst>
                  <a:ext uri="{FF2B5EF4-FFF2-40B4-BE49-F238E27FC236}">
                    <a16:creationId xmlns:a16="http://schemas.microsoft.com/office/drawing/2014/main" id="{57F179E3-7FE4-432F-AE10-BC2388DFA663}"/>
                  </a:ext>
                </a:extLst>
              </p:cNvPr>
              <p:cNvSpPr/>
              <p:nvPr userDrawn="1"/>
            </p:nvSpPr>
            <p:spPr>
              <a:xfrm rot="5400000">
                <a:off x="12423930" y="5242900"/>
                <a:ext cx="0" cy="360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12700" cap="flat" cmpd="sng" algn="ctr">
                <a:solidFill>
                  <a:srgbClr val="005A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38" name="Rectangle 3">
                <a:extLst>
                  <a:ext uri="{FF2B5EF4-FFF2-40B4-BE49-F238E27FC236}">
                    <a16:creationId xmlns:a16="http://schemas.microsoft.com/office/drawing/2014/main" id="{0E20C13E-B647-4708-AF6E-E577F084D731}"/>
                  </a:ext>
                </a:extLst>
              </p:cNvPr>
              <p:cNvSpPr/>
              <p:nvPr userDrawn="1"/>
            </p:nvSpPr>
            <p:spPr>
              <a:xfrm rot="5400000">
                <a:off x="-300320" y="5242900"/>
                <a:ext cx="0" cy="360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12700" cap="flat" cmpd="sng" algn="ctr">
                <a:solidFill>
                  <a:srgbClr val="005A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grpSp>
          <p:nvGrpSpPr>
            <p:cNvPr id="139" name="Group 138">
              <a:extLst>
                <a:ext uri="{FF2B5EF4-FFF2-40B4-BE49-F238E27FC236}">
                  <a16:creationId xmlns:a16="http://schemas.microsoft.com/office/drawing/2014/main" id="{C30094C5-9285-41E8-BDC3-8D8CCE156352}"/>
                </a:ext>
              </a:extLst>
            </p:cNvPr>
            <p:cNvGrpSpPr/>
            <p:nvPr userDrawn="1"/>
          </p:nvGrpSpPr>
          <p:grpSpPr>
            <a:xfrm>
              <a:off x="-466971" y="5780520"/>
              <a:ext cx="13084250" cy="0"/>
              <a:chOff x="-480320" y="5422900"/>
              <a:chExt cx="13084250" cy="0"/>
            </a:xfrm>
          </p:grpSpPr>
          <p:sp>
            <p:nvSpPr>
              <p:cNvPr id="140" name="Rectangle 3">
                <a:extLst>
                  <a:ext uri="{FF2B5EF4-FFF2-40B4-BE49-F238E27FC236}">
                    <a16:creationId xmlns:a16="http://schemas.microsoft.com/office/drawing/2014/main" id="{AA561B33-D9F2-4D41-96A3-6021A3A407CD}"/>
                  </a:ext>
                </a:extLst>
              </p:cNvPr>
              <p:cNvSpPr/>
              <p:nvPr userDrawn="1"/>
            </p:nvSpPr>
            <p:spPr>
              <a:xfrm rot="5400000">
                <a:off x="12423930" y="5242900"/>
                <a:ext cx="0" cy="360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12700" cap="flat" cmpd="sng" algn="ctr">
                <a:solidFill>
                  <a:srgbClr val="005A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41" name="Rectangle 3">
                <a:extLst>
                  <a:ext uri="{FF2B5EF4-FFF2-40B4-BE49-F238E27FC236}">
                    <a16:creationId xmlns:a16="http://schemas.microsoft.com/office/drawing/2014/main" id="{CE69C9A9-AB98-4085-9068-5F9C38423BE2}"/>
                  </a:ext>
                </a:extLst>
              </p:cNvPr>
              <p:cNvSpPr/>
              <p:nvPr userDrawn="1"/>
            </p:nvSpPr>
            <p:spPr>
              <a:xfrm rot="5400000">
                <a:off x="-300320" y="5242900"/>
                <a:ext cx="0" cy="360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12700" cap="flat" cmpd="sng" algn="ctr">
                <a:solidFill>
                  <a:srgbClr val="005A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grpSp>
          <p:nvGrpSpPr>
            <p:cNvPr id="142" name="Group 141">
              <a:extLst>
                <a:ext uri="{FF2B5EF4-FFF2-40B4-BE49-F238E27FC236}">
                  <a16:creationId xmlns:a16="http://schemas.microsoft.com/office/drawing/2014/main" id="{F1D7BF51-B8D0-4C7B-BFFC-5CC33DC96CB2}"/>
                </a:ext>
              </a:extLst>
            </p:cNvPr>
            <p:cNvGrpSpPr/>
            <p:nvPr userDrawn="1"/>
          </p:nvGrpSpPr>
          <p:grpSpPr>
            <a:xfrm>
              <a:off x="-480320" y="5156650"/>
              <a:ext cx="13084250" cy="0"/>
              <a:chOff x="-480320" y="5422900"/>
              <a:chExt cx="13084250" cy="0"/>
            </a:xfrm>
          </p:grpSpPr>
          <p:sp>
            <p:nvSpPr>
              <p:cNvPr id="143" name="Rectangle 3">
                <a:extLst>
                  <a:ext uri="{FF2B5EF4-FFF2-40B4-BE49-F238E27FC236}">
                    <a16:creationId xmlns:a16="http://schemas.microsoft.com/office/drawing/2014/main" id="{7DD18FC5-A272-4B71-99CE-922C9ED097D1}"/>
                  </a:ext>
                </a:extLst>
              </p:cNvPr>
              <p:cNvSpPr/>
              <p:nvPr userDrawn="1"/>
            </p:nvSpPr>
            <p:spPr>
              <a:xfrm rot="5400000">
                <a:off x="12423930" y="5242900"/>
                <a:ext cx="0" cy="360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12700" cap="flat" cmpd="sng" algn="ctr">
                <a:solidFill>
                  <a:srgbClr val="00009E"/>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44" name="Rectangle 3">
                <a:extLst>
                  <a:ext uri="{FF2B5EF4-FFF2-40B4-BE49-F238E27FC236}">
                    <a16:creationId xmlns:a16="http://schemas.microsoft.com/office/drawing/2014/main" id="{3E919D0D-C649-4222-B349-34D331DEBFFE}"/>
                  </a:ext>
                </a:extLst>
              </p:cNvPr>
              <p:cNvSpPr/>
              <p:nvPr userDrawn="1"/>
            </p:nvSpPr>
            <p:spPr>
              <a:xfrm rot="5400000">
                <a:off x="-300320" y="5242900"/>
                <a:ext cx="0" cy="360000"/>
              </a:xfrm>
              <a:custGeom>
                <a:avLst/>
                <a:gdLst>
                  <a:gd name="connsiteX0" fmla="*/ 0 w 10922000"/>
                  <a:gd name="connsiteY0" fmla="*/ 0 h 5588000"/>
                  <a:gd name="connsiteX1" fmla="*/ 10922000 w 10922000"/>
                  <a:gd name="connsiteY1" fmla="*/ 0 h 5588000"/>
                  <a:gd name="connsiteX2" fmla="*/ 10922000 w 10922000"/>
                  <a:gd name="connsiteY2" fmla="*/ 5588000 h 5588000"/>
                  <a:gd name="connsiteX3" fmla="*/ 0 w 10922000"/>
                  <a:gd name="connsiteY3" fmla="*/ 5588000 h 5588000"/>
                  <a:gd name="connsiteX4" fmla="*/ 0 w 10922000"/>
                  <a:gd name="connsiteY4" fmla="*/ 0 h 5588000"/>
                  <a:gd name="connsiteX0" fmla="*/ 0 w 10922000"/>
                  <a:gd name="connsiteY0" fmla="*/ 0 h 5588000"/>
                  <a:gd name="connsiteX1" fmla="*/ 10922000 w 10922000"/>
                  <a:gd name="connsiteY1" fmla="*/ 5588000 h 5588000"/>
                  <a:gd name="connsiteX2" fmla="*/ 0 w 10922000"/>
                  <a:gd name="connsiteY2" fmla="*/ 5588000 h 5588000"/>
                  <a:gd name="connsiteX3" fmla="*/ 0 w 10922000"/>
                  <a:gd name="connsiteY3" fmla="*/ 0 h 5588000"/>
                  <a:gd name="connsiteX0" fmla="*/ 10922000 w 11013440"/>
                  <a:gd name="connsiteY0" fmla="*/ 5588000 h 5679440"/>
                  <a:gd name="connsiteX1" fmla="*/ 0 w 11013440"/>
                  <a:gd name="connsiteY1" fmla="*/ 5588000 h 5679440"/>
                  <a:gd name="connsiteX2" fmla="*/ 0 w 11013440"/>
                  <a:gd name="connsiteY2" fmla="*/ 0 h 5679440"/>
                  <a:gd name="connsiteX3" fmla="*/ 11013440 w 11013440"/>
                  <a:gd name="connsiteY3" fmla="*/ 5679440 h 5679440"/>
                  <a:gd name="connsiteX0" fmla="*/ 10922000 w 10922000"/>
                  <a:gd name="connsiteY0" fmla="*/ 5588000 h 5588000"/>
                  <a:gd name="connsiteX1" fmla="*/ 0 w 10922000"/>
                  <a:gd name="connsiteY1" fmla="*/ 5588000 h 5588000"/>
                  <a:gd name="connsiteX2" fmla="*/ 0 w 10922000"/>
                  <a:gd name="connsiteY2" fmla="*/ 0 h 5588000"/>
                  <a:gd name="connsiteX0" fmla="*/ 0 w 0"/>
                  <a:gd name="connsiteY0" fmla="*/ 5588000 h 5588000"/>
                  <a:gd name="connsiteX1" fmla="*/ 0 w 0"/>
                  <a:gd name="connsiteY1" fmla="*/ 0 h 5588000"/>
                </a:gdLst>
                <a:ahLst/>
                <a:cxnLst>
                  <a:cxn ang="0">
                    <a:pos x="connsiteX0" y="connsiteY0"/>
                  </a:cxn>
                  <a:cxn ang="0">
                    <a:pos x="connsiteX1" y="connsiteY1"/>
                  </a:cxn>
                </a:cxnLst>
                <a:rect l="l" t="t" r="r" b="b"/>
                <a:pathLst>
                  <a:path h="5588000">
                    <a:moveTo>
                      <a:pt x="0" y="5588000"/>
                    </a:moveTo>
                    <a:lnTo>
                      <a:pt x="0" y="0"/>
                    </a:lnTo>
                  </a:path>
                </a:pathLst>
              </a:custGeom>
              <a:solidFill>
                <a:srgbClr val="FF0096">
                  <a:alpha val="0"/>
                </a:srgbClr>
              </a:solidFill>
              <a:ln w="12700" cap="flat" cmpd="sng" algn="ctr">
                <a:solidFill>
                  <a:srgbClr val="00009E"/>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grpSp>
    </p:spTree>
    <p:extLst>
      <p:ext uri="{BB962C8B-B14F-4D97-AF65-F5344CB8AC3E}">
        <p14:creationId xmlns:p14="http://schemas.microsoft.com/office/powerpoint/2010/main" val="4002454858"/>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6" r:id="rId3"/>
    <p:sldLayoutId id="2147483688" r:id="rId4"/>
    <p:sldLayoutId id="2147483725" r:id="rId5"/>
    <p:sldLayoutId id="2147483726" r:id="rId6"/>
    <p:sldLayoutId id="2147483677" r:id="rId7"/>
    <p:sldLayoutId id="2147483678" r:id="rId8"/>
    <p:sldLayoutId id="2147483679" r:id="rId9"/>
    <p:sldLayoutId id="2147483680" r:id="rId10"/>
    <p:sldLayoutId id="2147483681" r:id="rId11"/>
    <p:sldLayoutId id="2147483682" r:id="rId12"/>
    <p:sldLayoutId id="2147483694" r:id="rId13"/>
    <p:sldLayoutId id="2147483695" r:id="rId14"/>
    <p:sldLayoutId id="2147483696" r:id="rId15"/>
    <p:sldLayoutId id="2147483683" r:id="rId16"/>
    <p:sldLayoutId id="2147483684" r:id="rId17"/>
    <p:sldLayoutId id="2147483685" r:id="rId18"/>
    <p:sldLayoutId id="2147483686" r:id="rId19"/>
    <p:sldLayoutId id="2147483687" r:id="rId20"/>
    <p:sldLayoutId id="2147483724" r:id="rId21"/>
    <p:sldLayoutId id="2147483727" r:id="rId22"/>
    <p:sldLayoutId id="2147483697" r:id="rId23"/>
    <p:sldLayoutId id="2147483698" r:id="rId24"/>
    <p:sldLayoutId id="2147483700" r:id="rId25"/>
    <p:sldLayoutId id="2147483699" r:id="rId26"/>
    <p:sldLayoutId id="2147483701" r:id="rId27"/>
    <p:sldLayoutId id="2147483703" r:id="rId28"/>
    <p:sldLayoutId id="2147483702" r:id="rId29"/>
    <p:sldLayoutId id="2147483704" r:id="rId30"/>
    <p:sldLayoutId id="2147483705" r:id="rId31"/>
    <p:sldLayoutId id="2147483708" r:id="rId32"/>
    <p:sldLayoutId id="2147483728" r:id="rId33"/>
    <p:sldLayoutId id="2147483709" r:id="rId34"/>
    <p:sldLayoutId id="2147483729" r:id="rId35"/>
    <p:sldLayoutId id="2147483710" r:id="rId36"/>
    <p:sldLayoutId id="2147483730" r:id="rId37"/>
    <p:sldLayoutId id="2147483711" r:id="rId38"/>
    <p:sldLayoutId id="2147483693" r:id="rId39"/>
    <p:sldLayoutId id="2147483731" r:id="rId40"/>
    <p:sldLayoutId id="2147483706" r:id="rId41"/>
    <p:sldLayoutId id="2147483707" r:id="rId42"/>
    <p:sldLayoutId id="2147483712" r:id="rId43"/>
    <p:sldLayoutId id="2147483713" r:id="rId44"/>
    <p:sldLayoutId id="2147483714" r:id="rId45"/>
    <p:sldLayoutId id="2147483715" r:id="rId46"/>
    <p:sldLayoutId id="2147483716" r:id="rId47"/>
    <p:sldLayoutId id="2147483717" r:id="rId48"/>
    <p:sldLayoutId id="2147483718" r:id="rId49"/>
    <p:sldLayoutId id="2147483719" r:id="rId50"/>
    <p:sldLayoutId id="2147483720" r:id="rId51"/>
    <p:sldLayoutId id="2147483721" r:id="rId52"/>
    <p:sldLayoutId id="2147483690" r:id="rId53"/>
    <p:sldLayoutId id="2147483691" r:id="rId54"/>
    <p:sldLayoutId id="2147483722" r:id="rId55"/>
    <p:sldLayoutId id="2147483723" r:id="rId56"/>
  </p:sldLayoutIdLst>
  <p:hf hdr="0" dt="0"/>
  <p:txStyles>
    <p:titleStyle>
      <a:lvl1pPr algn="l" defTabSz="914400" rtl="0" eaLnBrk="1" latinLnBrk="0" hangingPunct="1">
        <a:lnSpc>
          <a:spcPct val="83000"/>
        </a:lnSpc>
        <a:spcBef>
          <a:spcPct val="0"/>
        </a:spcBef>
        <a:buNone/>
        <a:defRPr sz="3600" kern="1200">
          <a:solidFill>
            <a:schemeClr val="tx1"/>
          </a:solidFill>
          <a:latin typeface="+mn-lt"/>
          <a:ea typeface="+mj-ea"/>
          <a:cs typeface="+mj-cs"/>
        </a:defRPr>
      </a:lvl1pPr>
    </p:titleStyle>
    <p:bodyStyle>
      <a:lvl1pPr marL="0" indent="0" algn="l" defTabSz="914400" rtl="0" eaLnBrk="1" latinLnBrk="0" hangingPunct="1">
        <a:lnSpc>
          <a:spcPct val="110000"/>
        </a:lnSpc>
        <a:spcBef>
          <a:spcPts val="0"/>
        </a:spcBef>
        <a:buFont typeface="Arial" panose="020B0604020202020204" pitchFamily="34" charset="0"/>
        <a:buChar char="​"/>
        <a:defRPr sz="2600" b="1" kern="1200">
          <a:solidFill>
            <a:schemeClr val="tx1"/>
          </a:solidFill>
          <a:latin typeface="+mj-lt"/>
          <a:ea typeface="+mn-ea"/>
          <a:cs typeface="+mn-cs"/>
        </a:defRPr>
      </a:lvl1pPr>
      <a:lvl2pPr marL="0" indent="0" algn="l" defTabSz="914400" rtl="0" eaLnBrk="1" latinLnBrk="0" hangingPunct="1">
        <a:lnSpc>
          <a:spcPct val="110000"/>
        </a:lnSpc>
        <a:spcBef>
          <a:spcPts val="0"/>
        </a:spcBef>
        <a:buFont typeface="Arial" panose="020B0604020202020204" pitchFamily="34" charset="0"/>
        <a:buChar char="​"/>
        <a:defRPr sz="2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Font typeface="KPN Metric" panose="020B0504020101010102" pitchFamily="34" charset="0"/>
        <a:buChar char="•"/>
        <a:defRPr sz="2600" kern="1200">
          <a:solidFill>
            <a:schemeClr val="tx1"/>
          </a:solidFill>
          <a:latin typeface="+mn-lt"/>
          <a:ea typeface="+mn-ea"/>
          <a:cs typeface="+mn-cs"/>
        </a:defRPr>
      </a:lvl3pPr>
      <a:lvl4pPr marL="648000" indent="-324000" algn="l" defTabSz="914400" rtl="0" eaLnBrk="1" latinLnBrk="0" hangingPunct="1">
        <a:lnSpc>
          <a:spcPct val="110000"/>
        </a:lnSpc>
        <a:spcBef>
          <a:spcPts val="0"/>
        </a:spcBef>
        <a:buFont typeface="KPN Metric" panose="020B0504020101010102" pitchFamily="34" charset="0"/>
        <a:buChar char="•"/>
        <a:defRPr sz="2600" kern="1200">
          <a:solidFill>
            <a:schemeClr val="tx1"/>
          </a:solidFill>
          <a:latin typeface="+mn-lt"/>
          <a:ea typeface="+mn-ea"/>
          <a:cs typeface="+mn-cs"/>
        </a:defRPr>
      </a:lvl4pPr>
      <a:lvl5pPr marL="972000" indent="-324000" algn="l" defTabSz="914400" rtl="0" eaLnBrk="1" latinLnBrk="0" hangingPunct="1">
        <a:lnSpc>
          <a:spcPct val="110000"/>
        </a:lnSpc>
        <a:spcBef>
          <a:spcPts val="0"/>
        </a:spcBef>
        <a:buFont typeface="KPN Metric" panose="020B0504020101010102" pitchFamily="34" charset="0"/>
        <a:buChar char="•"/>
        <a:defRPr sz="2600" kern="1200">
          <a:solidFill>
            <a:schemeClr val="tx1"/>
          </a:solidFill>
          <a:latin typeface="+mn-lt"/>
          <a:ea typeface="+mn-ea"/>
          <a:cs typeface="+mn-cs"/>
        </a:defRPr>
      </a:lvl5pPr>
      <a:lvl6pPr marL="1296000" indent="-324000" algn="l" defTabSz="914400" rtl="0" eaLnBrk="1" latinLnBrk="0" hangingPunct="1">
        <a:lnSpc>
          <a:spcPct val="110000"/>
        </a:lnSpc>
        <a:spcBef>
          <a:spcPts val="0"/>
        </a:spcBef>
        <a:buFont typeface="KPN Metric" panose="020B0504020101010102" pitchFamily="34" charset="0"/>
        <a:buChar char="•"/>
        <a:defRPr sz="2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userDrawn="1">
          <p15:clr>
            <a:srgbClr val="D6D6D6"/>
          </p15:clr>
        </p15:guide>
        <p15:guide id="32" pos="7680" userDrawn="1">
          <p15:clr>
            <a:srgbClr val="D6D6D6"/>
          </p15:clr>
        </p15:guide>
        <p15:guide id="33" pos="400" userDrawn="1">
          <p15:clr>
            <a:srgbClr val="D6D6D6"/>
          </p15:clr>
        </p15:guide>
        <p15:guide id="34" pos="790" userDrawn="1">
          <p15:clr>
            <a:srgbClr val="D6D6D6"/>
          </p15:clr>
        </p15:guide>
        <p15:guide id="35" pos="990" userDrawn="1">
          <p15:clr>
            <a:srgbClr val="D6D6D6"/>
          </p15:clr>
        </p15:guide>
        <p15:guide id="36" pos="1380" userDrawn="1">
          <p15:clr>
            <a:srgbClr val="D6D6D6"/>
          </p15:clr>
        </p15:guide>
        <p15:guide id="37" pos="1580" userDrawn="1">
          <p15:clr>
            <a:srgbClr val="D6D6D6"/>
          </p15:clr>
        </p15:guide>
        <p15:guide id="38" pos="1970" userDrawn="1">
          <p15:clr>
            <a:srgbClr val="D6D6D6"/>
          </p15:clr>
        </p15:guide>
        <p15:guide id="39" pos="2170" userDrawn="1">
          <p15:clr>
            <a:srgbClr val="D6D6D6"/>
          </p15:clr>
        </p15:guide>
        <p15:guide id="40" pos="2560" userDrawn="1">
          <p15:clr>
            <a:srgbClr val="D6D6D6"/>
          </p15:clr>
        </p15:guide>
        <p15:guide id="41" pos="2760" userDrawn="1">
          <p15:clr>
            <a:srgbClr val="D6D6D6"/>
          </p15:clr>
        </p15:guide>
        <p15:guide id="42" pos="3150" userDrawn="1">
          <p15:clr>
            <a:srgbClr val="D6D6D6"/>
          </p15:clr>
        </p15:guide>
        <p15:guide id="43" pos="3350" userDrawn="1">
          <p15:clr>
            <a:srgbClr val="D6D6D6"/>
          </p15:clr>
        </p15:guide>
        <p15:guide id="44" pos="3740" userDrawn="1">
          <p15:clr>
            <a:srgbClr val="D6D6D6"/>
          </p15:clr>
        </p15:guide>
        <p15:guide id="45" pos="3940" userDrawn="1">
          <p15:clr>
            <a:srgbClr val="D6D6D6"/>
          </p15:clr>
        </p15:guide>
        <p15:guide id="46" pos="4330" userDrawn="1">
          <p15:clr>
            <a:srgbClr val="D6D6D6"/>
          </p15:clr>
        </p15:guide>
        <p15:guide id="47" pos="4530" userDrawn="1">
          <p15:clr>
            <a:srgbClr val="D6D6D6"/>
          </p15:clr>
        </p15:guide>
        <p15:guide id="48" pos="4920" userDrawn="1">
          <p15:clr>
            <a:srgbClr val="D6D6D6"/>
          </p15:clr>
        </p15:guide>
        <p15:guide id="49" pos="5120" userDrawn="1">
          <p15:clr>
            <a:srgbClr val="D6D6D6"/>
          </p15:clr>
        </p15:guide>
        <p15:guide id="50" pos="5510" userDrawn="1">
          <p15:clr>
            <a:srgbClr val="D6D6D6"/>
          </p15:clr>
        </p15:guide>
        <p15:guide id="51" pos="5710" userDrawn="1">
          <p15:clr>
            <a:srgbClr val="D6D6D6"/>
          </p15:clr>
        </p15:guide>
        <p15:guide id="52" pos="6100" userDrawn="1">
          <p15:clr>
            <a:srgbClr val="D6D6D6"/>
          </p15:clr>
        </p15:guide>
        <p15:guide id="53" pos="6300" userDrawn="1">
          <p15:clr>
            <a:srgbClr val="D6D6D6"/>
          </p15:clr>
        </p15:guide>
        <p15:guide id="54" pos="6690" userDrawn="1">
          <p15:clr>
            <a:srgbClr val="D6D6D6"/>
          </p15:clr>
        </p15:guide>
        <p15:guide id="55" pos="6890" userDrawn="1">
          <p15:clr>
            <a:srgbClr val="D6D6D6"/>
          </p15:clr>
        </p15:guide>
        <p15:guide id="56" pos="7280" userDrawn="1">
          <p15:clr>
            <a:srgbClr val="D6D6D6"/>
          </p15:clr>
        </p15:guide>
        <p15:guide id="57" orient="horz" userDrawn="1">
          <p15:clr>
            <a:srgbClr val="D6D6D6"/>
          </p15:clr>
        </p15:guide>
        <p15:guide id="58" orient="horz" pos="4320" userDrawn="1">
          <p15:clr>
            <a:srgbClr val="D6D6D6"/>
          </p15:clr>
        </p15:guide>
        <p15:guide id="59" orient="horz" pos="400" userDrawn="1">
          <p15:clr>
            <a:srgbClr val="D6D6D6"/>
          </p15:clr>
        </p15:guide>
        <p15:guide id="60" orient="horz" pos="3920" userDrawn="1">
          <p15:clr>
            <a:srgbClr val="D6D6D6"/>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3.xml"/><Relationship Id="rId5" Type="http://schemas.openxmlformats.org/officeDocument/2006/relationships/image" Target="../media/image40.sv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3.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3C8AD-719B-409F-B0E4-8F61EDC3D444}"/>
              </a:ext>
            </a:extLst>
          </p:cNvPr>
          <p:cNvSpPr>
            <a:spLocks noGrp="1"/>
          </p:cNvSpPr>
          <p:nvPr>
            <p:ph type="ctrTitle"/>
          </p:nvPr>
        </p:nvSpPr>
        <p:spPr/>
        <p:txBody>
          <a:bodyPr/>
          <a:lstStyle/>
          <a:p>
            <a:r>
              <a:rPr lang="nl-NL" dirty="0"/>
              <a:t>Knowledge - Domain </a:t>
            </a:r>
            <a:r>
              <a:rPr lang="nl-NL" dirty="0" err="1"/>
              <a:t>Driven</a:t>
            </a:r>
            <a:r>
              <a:rPr lang="nl-NL" dirty="0"/>
              <a:t> Design (DDD)</a:t>
            </a:r>
          </a:p>
        </p:txBody>
      </p:sp>
      <p:sp>
        <p:nvSpPr>
          <p:cNvPr id="3" name="Subtitle 2">
            <a:extLst>
              <a:ext uri="{FF2B5EF4-FFF2-40B4-BE49-F238E27FC236}">
                <a16:creationId xmlns:a16="http://schemas.microsoft.com/office/drawing/2014/main" id="{F024FB4A-33C8-4E66-9D63-E49AB83B163C}"/>
              </a:ext>
            </a:extLst>
          </p:cNvPr>
          <p:cNvSpPr>
            <a:spLocks noGrp="1"/>
          </p:cNvSpPr>
          <p:nvPr>
            <p:ph type="subTitle" idx="1"/>
          </p:nvPr>
        </p:nvSpPr>
        <p:spPr/>
        <p:txBody>
          <a:bodyPr/>
          <a:lstStyle/>
          <a:p>
            <a:endParaRPr lang="nl-NL"/>
          </a:p>
        </p:txBody>
      </p:sp>
      <p:sp>
        <p:nvSpPr>
          <p:cNvPr id="4" name="Footer Placeholder 3">
            <a:extLst>
              <a:ext uri="{FF2B5EF4-FFF2-40B4-BE49-F238E27FC236}">
                <a16:creationId xmlns:a16="http://schemas.microsoft.com/office/drawing/2014/main" id="{B7DF5DE2-A7FE-45AC-B8C2-BF99C394F094}"/>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Slide Number Placeholder 4">
            <a:extLst>
              <a:ext uri="{FF2B5EF4-FFF2-40B4-BE49-F238E27FC236}">
                <a16:creationId xmlns:a16="http://schemas.microsoft.com/office/drawing/2014/main" id="{BD9F0868-AEEE-4591-BC82-235E1E573BC4}"/>
              </a:ext>
            </a:extLst>
          </p:cNvPr>
          <p:cNvSpPr>
            <a:spLocks noGrp="1"/>
          </p:cNvSpPr>
          <p:nvPr>
            <p:ph type="sldNum" sz="quarter" idx="12"/>
          </p:nvPr>
        </p:nvSpPr>
        <p:spPr/>
        <p:txBody>
          <a:bodyPr/>
          <a:lstStyle/>
          <a:p>
            <a:fld id="{A978B2FF-0EC6-496A-9F3F-A37EF0BEACA5}" type="slidenum">
              <a:rPr lang="nl-NL" smtClean="0"/>
              <a:pPr/>
              <a:t>1</a:t>
            </a:fld>
            <a:endParaRPr lang="nl-NL" dirty="0"/>
          </a:p>
        </p:txBody>
      </p:sp>
      <p:pic>
        <p:nvPicPr>
          <p:cNvPr id="7" name="Afbeelding 6">
            <a:extLst>
              <a:ext uri="{FF2B5EF4-FFF2-40B4-BE49-F238E27FC236}">
                <a16:creationId xmlns:a16="http://schemas.microsoft.com/office/drawing/2014/main" id="{10F3B010-487D-C4C8-A7CC-F5216B2922C9}"/>
              </a:ext>
            </a:extLst>
          </p:cNvPr>
          <p:cNvPicPr>
            <a:picLocks noChangeAspect="1"/>
          </p:cNvPicPr>
          <p:nvPr/>
        </p:nvPicPr>
        <p:blipFill>
          <a:blip r:embed="rId2"/>
          <a:stretch>
            <a:fillRect/>
          </a:stretch>
        </p:blipFill>
        <p:spPr>
          <a:xfrm>
            <a:off x="370695" y="2697057"/>
            <a:ext cx="2621620" cy="2621620"/>
          </a:xfrm>
          <a:prstGeom prst="rect">
            <a:avLst/>
          </a:prstGeom>
        </p:spPr>
      </p:pic>
      <p:pic>
        <p:nvPicPr>
          <p:cNvPr id="9" name="Afbeelding 8" descr="Afbeelding met diagram&#10;&#10;Automatisch gegenereerde beschrijving">
            <a:extLst>
              <a:ext uri="{FF2B5EF4-FFF2-40B4-BE49-F238E27FC236}">
                <a16:creationId xmlns:a16="http://schemas.microsoft.com/office/drawing/2014/main" id="{40F027DE-ECE2-70CC-DDAB-BF91D0FA744B}"/>
              </a:ext>
            </a:extLst>
          </p:cNvPr>
          <p:cNvPicPr>
            <a:picLocks noChangeAspect="1"/>
          </p:cNvPicPr>
          <p:nvPr/>
        </p:nvPicPr>
        <p:blipFill>
          <a:blip r:embed="rId3"/>
          <a:stretch>
            <a:fillRect/>
          </a:stretch>
        </p:blipFill>
        <p:spPr>
          <a:xfrm>
            <a:off x="6891264" y="31915"/>
            <a:ext cx="3378151" cy="1479221"/>
          </a:xfrm>
          <a:prstGeom prst="rect">
            <a:avLst/>
          </a:prstGeom>
        </p:spPr>
      </p:pic>
    </p:spTree>
    <p:extLst>
      <p:ext uri="{BB962C8B-B14F-4D97-AF65-F5344CB8AC3E}">
        <p14:creationId xmlns:p14="http://schemas.microsoft.com/office/powerpoint/2010/main" val="879799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C7A55E-EDA6-11CC-69A6-1B580DD764FC}"/>
              </a:ext>
            </a:extLst>
          </p:cNvPr>
          <p:cNvSpPr>
            <a:spLocks noGrp="1"/>
          </p:cNvSpPr>
          <p:nvPr>
            <p:ph type="title"/>
          </p:nvPr>
        </p:nvSpPr>
        <p:spPr/>
        <p:txBody>
          <a:bodyPr/>
          <a:lstStyle/>
          <a:p>
            <a:r>
              <a:rPr lang="nl-NL" dirty="0"/>
              <a:t>DDD </a:t>
            </a:r>
            <a:r>
              <a:rPr lang="nl-NL" dirty="0" err="1"/>
              <a:t>overview</a:t>
            </a:r>
            <a:r>
              <a:rPr lang="nl-NL" dirty="0"/>
              <a:t> </a:t>
            </a:r>
            <a:r>
              <a:rPr lang="nl-NL" dirty="0" err="1"/>
              <a:t>mindmap</a:t>
            </a:r>
            <a:endParaRPr lang="nl-NL" dirty="0"/>
          </a:p>
        </p:txBody>
      </p:sp>
      <p:sp>
        <p:nvSpPr>
          <p:cNvPr id="4" name="Tijdelijke aanduiding voor voettekst 3">
            <a:extLst>
              <a:ext uri="{FF2B5EF4-FFF2-40B4-BE49-F238E27FC236}">
                <a16:creationId xmlns:a16="http://schemas.microsoft.com/office/drawing/2014/main" id="{AAE68E70-E641-5CA6-CD6A-75DBFABB22A6}"/>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Tijdelijke aanduiding voor dianummer 4">
            <a:extLst>
              <a:ext uri="{FF2B5EF4-FFF2-40B4-BE49-F238E27FC236}">
                <a16:creationId xmlns:a16="http://schemas.microsoft.com/office/drawing/2014/main" id="{2572E9FC-E966-B7B9-3429-640F98C65E22}"/>
              </a:ext>
            </a:extLst>
          </p:cNvPr>
          <p:cNvSpPr>
            <a:spLocks noGrp="1"/>
          </p:cNvSpPr>
          <p:nvPr>
            <p:ph type="sldNum" sz="quarter" idx="12"/>
          </p:nvPr>
        </p:nvSpPr>
        <p:spPr/>
        <p:txBody>
          <a:bodyPr/>
          <a:lstStyle/>
          <a:p>
            <a:fld id="{A978B2FF-0EC6-496A-9F3F-A37EF0BEACA5}" type="slidenum">
              <a:rPr lang="nl-NL" smtClean="0"/>
              <a:pPr/>
              <a:t>10</a:t>
            </a:fld>
            <a:endParaRPr lang="nl-NL" dirty="0"/>
          </a:p>
        </p:txBody>
      </p:sp>
      <p:grpSp>
        <p:nvGrpSpPr>
          <p:cNvPr id="22" name="Groep 21">
            <a:extLst>
              <a:ext uri="{FF2B5EF4-FFF2-40B4-BE49-F238E27FC236}">
                <a16:creationId xmlns:a16="http://schemas.microsoft.com/office/drawing/2014/main" id="{A124F8E1-C628-6E16-BC86-F7010EC3B4CD}"/>
              </a:ext>
            </a:extLst>
          </p:cNvPr>
          <p:cNvGrpSpPr/>
          <p:nvPr/>
        </p:nvGrpSpPr>
        <p:grpSpPr>
          <a:xfrm>
            <a:off x="1777224" y="1063869"/>
            <a:ext cx="7129384" cy="5657342"/>
            <a:chOff x="4335608" y="1116692"/>
            <a:chExt cx="5573324" cy="4936372"/>
          </a:xfrm>
        </p:grpSpPr>
        <p:pic>
          <p:nvPicPr>
            <p:cNvPr id="7" name="Afbeelding 6" descr="Afbeelding met diagram&#10;&#10;Automatisch gegenereerde beschrijving">
              <a:extLst>
                <a:ext uri="{FF2B5EF4-FFF2-40B4-BE49-F238E27FC236}">
                  <a16:creationId xmlns:a16="http://schemas.microsoft.com/office/drawing/2014/main" id="{32A75777-11B2-A1F6-509F-49A009F4FFCC}"/>
                </a:ext>
              </a:extLst>
            </p:cNvPr>
            <p:cNvPicPr>
              <a:picLocks noChangeAspect="1"/>
            </p:cNvPicPr>
            <p:nvPr/>
          </p:nvPicPr>
          <p:blipFill>
            <a:blip r:embed="rId2"/>
            <a:stretch>
              <a:fillRect/>
            </a:stretch>
          </p:blipFill>
          <p:spPr>
            <a:xfrm>
              <a:off x="4335608" y="1116692"/>
              <a:ext cx="5573324" cy="4936372"/>
            </a:xfrm>
            <a:prstGeom prst="rect">
              <a:avLst/>
            </a:prstGeom>
          </p:spPr>
        </p:pic>
        <p:sp>
          <p:nvSpPr>
            <p:cNvPr id="8" name="Ovaal 7">
              <a:extLst>
                <a:ext uri="{FF2B5EF4-FFF2-40B4-BE49-F238E27FC236}">
                  <a16:creationId xmlns:a16="http://schemas.microsoft.com/office/drawing/2014/main" id="{C4356E5C-E6A7-AF87-EF75-AD14EBFEE891}"/>
                </a:ext>
              </a:extLst>
            </p:cNvPr>
            <p:cNvSpPr/>
            <p:nvPr/>
          </p:nvSpPr>
          <p:spPr>
            <a:xfrm>
              <a:off x="4469036" y="4011723"/>
              <a:ext cx="1076901" cy="717296"/>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al 8">
              <a:extLst>
                <a:ext uri="{FF2B5EF4-FFF2-40B4-BE49-F238E27FC236}">
                  <a16:creationId xmlns:a16="http://schemas.microsoft.com/office/drawing/2014/main" id="{8913D00B-D458-00ED-B3D8-744F19CE558E}"/>
                </a:ext>
              </a:extLst>
            </p:cNvPr>
            <p:cNvSpPr/>
            <p:nvPr/>
          </p:nvSpPr>
          <p:spPr>
            <a:xfrm>
              <a:off x="5286454" y="3226230"/>
              <a:ext cx="1076901" cy="717296"/>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Ovaal 9">
              <a:extLst>
                <a:ext uri="{FF2B5EF4-FFF2-40B4-BE49-F238E27FC236}">
                  <a16:creationId xmlns:a16="http://schemas.microsoft.com/office/drawing/2014/main" id="{9EEC9050-1AFC-D47B-42BC-C5B7AF89E455}"/>
                </a:ext>
              </a:extLst>
            </p:cNvPr>
            <p:cNvSpPr/>
            <p:nvPr/>
          </p:nvSpPr>
          <p:spPr>
            <a:xfrm>
              <a:off x="5824904" y="3922351"/>
              <a:ext cx="1076901" cy="717296"/>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Ovaal 10">
              <a:extLst>
                <a:ext uri="{FF2B5EF4-FFF2-40B4-BE49-F238E27FC236}">
                  <a16:creationId xmlns:a16="http://schemas.microsoft.com/office/drawing/2014/main" id="{F9023DAA-FF1F-CFC9-93C4-5C3F38FD6B92}"/>
                </a:ext>
              </a:extLst>
            </p:cNvPr>
            <p:cNvSpPr/>
            <p:nvPr/>
          </p:nvSpPr>
          <p:spPr>
            <a:xfrm>
              <a:off x="6583819" y="4508860"/>
              <a:ext cx="1076901" cy="717296"/>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al 11">
              <a:extLst>
                <a:ext uri="{FF2B5EF4-FFF2-40B4-BE49-F238E27FC236}">
                  <a16:creationId xmlns:a16="http://schemas.microsoft.com/office/drawing/2014/main" id="{B2D9E154-0770-BAD7-51D9-4F4E981BEDF3}"/>
                </a:ext>
              </a:extLst>
            </p:cNvPr>
            <p:cNvSpPr/>
            <p:nvPr/>
          </p:nvSpPr>
          <p:spPr>
            <a:xfrm>
              <a:off x="6744787" y="1387461"/>
              <a:ext cx="652697" cy="488766"/>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Ovaal 12">
              <a:extLst>
                <a:ext uri="{FF2B5EF4-FFF2-40B4-BE49-F238E27FC236}">
                  <a16:creationId xmlns:a16="http://schemas.microsoft.com/office/drawing/2014/main" id="{486194AB-F2D7-F9ED-B6EC-410050AC0F6B}"/>
                </a:ext>
              </a:extLst>
            </p:cNvPr>
            <p:cNvSpPr/>
            <p:nvPr/>
          </p:nvSpPr>
          <p:spPr>
            <a:xfrm>
              <a:off x="7516023" y="1373402"/>
              <a:ext cx="652697" cy="488766"/>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al 13">
              <a:extLst>
                <a:ext uri="{FF2B5EF4-FFF2-40B4-BE49-F238E27FC236}">
                  <a16:creationId xmlns:a16="http://schemas.microsoft.com/office/drawing/2014/main" id="{7F753F37-F336-ECB8-9DFB-8EA9F79E00AA}"/>
                </a:ext>
              </a:extLst>
            </p:cNvPr>
            <p:cNvSpPr/>
            <p:nvPr/>
          </p:nvSpPr>
          <p:spPr>
            <a:xfrm>
              <a:off x="7614892" y="1786856"/>
              <a:ext cx="652697" cy="488766"/>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Ovaal 14">
              <a:extLst>
                <a:ext uri="{FF2B5EF4-FFF2-40B4-BE49-F238E27FC236}">
                  <a16:creationId xmlns:a16="http://schemas.microsoft.com/office/drawing/2014/main" id="{648CAF71-D559-5764-2275-64539584C169}"/>
                </a:ext>
              </a:extLst>
            </p:cNvPr>
            <p:cNvSpPr/>
            <p:nvPr/>
          </p:nvSpPr>
          <p:spPr>
            <a:xfrm>
              <a:off x="7842371" y="2287948"/>
              <a:ext cx="652697" cy="488766"/>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Ovaal 15">
              <a:extLst>
                <a:ext uri="{FF2B5EF4-FFF2-40B4-BE49-F238E27FC236}">
                  <a16:creationId xmlns:a16="http://schemas.microsoft.com/office/drawing/2014/main" id="{4C274D5F-E994-E0A7-EE89-BF106C52E1BC}"/>
                </a:ext>
              </a:extLst>
            </p:cNvPr>
            <p:cNvSpPr/>
            <p:nvPr/>
          </p:nvSpPr>
          <p:spPr>
            <a:xfrm>
              <a:off x="8771771" y="1334765"/>
              <a:ext cx="652697" cy="488766"/>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Ovaal 16">
              <a:extLst>
                <a:ext uri="{FF2B5EF4-FFF2-40B4-BE49-F238E27FC236}">
                  <a16:creationId xmlns:a16="http://schemas.microsoft.com/office/drawing/2014/main" id="{AA8871E6-71B4-A745-CF0D-D3F1940CE159}"/>
                </a:ext>
              </a:extLst>
            </p:cNvPr>
            <p:cNvSpPr/>
            <p:nvPr/>
          </p:nvSpPr>
          <p:spPr>
            <a:xfrm>
              <a:off x="9098119" y="2118877"/>
              <a:ext cx="652697" cy="488766"/>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Ovaal 17">
              <a:extLst>
                <a:ext uri="{FF2B5EF4-FFF2-40B4-BE49-F238E27FC236}">
                  <a16:creationId xmlns:a16="http://schemas.microsoft.com/office/drawing/2014/main" id="{FEA146BE-E095-9546-3065-963661E2F8BC}"/>
                </a:ext>
              </a:extLst>
            </p:cNvPr>
            <p:cNvSpPr/>
            <p:nvPr/>
          </p:nvSpPr>
          <p:spPr>
            <a:xfrm>
              <a:off x="8844119" y="3108735"/>
              <a:ext cx="652697" cy="488766"/>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al 18">
              <a:extLst>
                <a:ext uri="{FF2B5EF4-FFF2-40B4-BE49-F238E27FC236}">
                  <a16:creationId xmlns:a16="http://schemas.microsoft.com/office/drawing/2014/main" id="{BE022ECC-6A91-2F18-274F-5C4322BC8C3B}"/>
                </a:ext>
              </a:extLst>
            </p:cNvPr>
            <p:cNvSpPr/>
            <p:nvPr/>
          </p:nvSpPr>
          <p:spPr>
            <a:xfrm>
              <a:off x="8064752" y="3881605"/>
              <a:ext cx="652697" cy="488766"/>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Ovaal 19">
              <a:extLst>
                <a:ext uri="{FF2B5EF4-FFF2-40B4-BE49-F238E27FC236}">
                  <a16:creationId xmlns:a16="http://schemas.microsoft.com/office/drawing/2014/main" id="{7FD46072-6E07-51A3-951C-E0F01600E2D4}"/>
                </a:ext>
              </a:extLst>
            </p:cNvPr>
            <p:cNvSpPr/>
            <p:nvPr/>
          </p:nvSpPr>
          <p:spPr>
            <a:xfrm>
              <a:off x="6575456" y="5546980"/>
              <a:ext cx="652697" cy="488766"/>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Ovaal 20">
              <a:extLst>
                <a:ext uri="{FF2B5EF4-FFF2-40B4-BE49-F238E27FC236}">
                  <a16:creationId xmlns:a16="http://schemas.microsoft.com/office/drawing/2014/main" id="{BF7097F7-1EA6-0A3A-E1EF-711E607FD19C}"/>
                </a:ext>
              </a:extLst>
            </p:cNvPr>
            <p:cNvSpPr/>
            <p:nvPr/>
          </p:nvSpPr>
          <p:spPr>
            <a:xfrm>
              <a:off x="5931122" y="5395227"/>
              <a:ext cx="652697" cy="488766"/>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Tree>
    <p:extLst>
      <p:ext uri="{BB962C8B-B14F-4D97-AF65-F5344CB8AC3E}">
        <p14:creationId xmlns:p14="http://schemas.microsoft.com/office/powerpoint/2010/main" val="968520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5781CE-3E1C-9AB1-38BA-2EBE645C034F}"/>
              </a:ext>
            </a:extLst>
          </p:cNvPr>
          <p:cNvSpPr>
            <a:spLocks noGrp="1"/>
          </p:cNvSpPr>
          <p:nvPr>
            <p:ph type="title"/>
          </p:nvPr>
        </p:nvSpPr>
        <p:spPr/>
        <p:txBody>
          <a:bodyPr/>
          <a:lstStyle/>
          <a:p>
            <a:r>
              <a:rPr lang="nl-NL" dirty="0"/>
              <a:t>Zoom in on </a:t>
            </a:r>
            <a:r>
              <a:rPr lang="nl-NL" dirty="0" err="1"/>
              <a:t>mindmap</a:t>
            </a:r>
            <a:endParaRPr lang="nl-NL" dirty="0"/>
          </a:p>
        </p:txBody>
      </p:sp>
      <p:sp>
        <p:nvSpPr>
          <p:cNvPr id="4" name="Tijdelijke aanduiding voor voettekst 3">
            <a:extLst>
              <a:ext uri="{FF2B5EF4-FFF2-40B4-BE49-F238E27FC236}">
                <a16:creationId xmlns:a16="http://schemas.microsoft.com/office/drawing/2014/main" id="{93C03E5B-CF51-503C-3444-0205F4E065EE}"/>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Tijdelijke aanduiding voor dianummer 4">
            <a:extLst>
              <a:ext uri="{FF2B5EF4-FFF2-40B4-BE49-F238E27FC236}">
                <a16:creationId xmlns:a16="http://schemas.microsoft.com/office/drawing/2014/main" id="{5611C7DC-2132-D654-DB5E-54C6937350D7}"/>
              </a:ext>
            </a:extLst>
          </p:cNvPr>
          <p:cNvSpPr>
            <a:spLocks noGrp="1"/>
          </p:cNvSpPr>
          <p:nvPr>
            <p:ph type="sldNum" sz="quarter" idx="12"/>
          </p:nvPr>
        </p:nvSpPr>
        <p:spPr/>
        <p:txBody>
          <a:bodyPr/>
          <a:lstStyle/>
          <a:p>
            <a:fld id="{A978B2FF-0EC6-496A-9F3F-A37EF0BEACA5}" type="slidenum">
              <a:rPr lang="nl-NL" smtClean="0"/>
              <a:pPr/>
              <a:t>11</a:t>
            </a:fld>
            <a:endParaRPr lang="nl-NL" dirty="0"/>
          </a:p>
        </p:txBody>
      </p:sp>
      <p:sp>
        <p:nvSpPr>
          <p:cNvPr id="8" name="Tijdelijke aanduiding voor inhoud 7">
            <a:extLst>
              <a:ext uri="{FF2B5EF4-FFF2-40B4-BE49-F238E27FC236}">
                <a16:creationId xmlns:a16="http://schemas.microsoft.com/office/drawing/2014/main" id="{D01C4FD9-D8CE-65A6-03F6-AD8009EE5551}"/>
              </a:ext>
            </a:extLst>
          </p:cNvPr>
          <p:cNvSpPr>
            <a:spLocks noGrp="1"/>
          </p:cNvSpPr>
          <p:nvPr>
            <p:ph sz="half" idx="14"/>
          </p:nvPr>
        </p:nvSpPr>
        <p:spPr>
          <a:xfrm>
            <a:off x="633600" y="1249378"/>
            <a:ext cx="5303650" cy="4825497"/>
          </a:xfrm>
        </p:spPr>
        <p:txBody>
          <a:bodyPr/>
          <a:lstStyle/>
          <a:p>
            <a:r>
              <a:rPr lang="nl-NL" b="1" dirty="0"/>
              <a:t>Context</a:t>
            </a:r>
          </a:p>
          <a:p>
            <a:pPr marL="285750" indent="-285750">
              <a:buFont typeface="Arial" panose="020B0604020202020204" pitchFamily="34" charset="0"/>
              <a:buChar char="•"/>
            </a:pPr>
            <a:r>
              <a:rPr lang="nl-NL" b="0" dirty="0" err="1"/>
              <a:t>Bounded</a:t>
            </a:r>
            <a:r>
              <a:rPr lang="nl-NL" b="0" dirty="0"/>
              <a:t> context</a:t>
            </a:r>
          </a:p>
          <a:p>
            <a:pPr marL="285750" indent="-285750">
              <a:buFont typeface="Arial" panose="020B0604020202020204" pitchFamily="34" charset="0"/>
              <a:buChar char="•"/>
            </a:pPr>
            <a:r>
              <a:rPr lang="nl-NL" b="0" dirty="0"/>
              <a:t>Shared </a:t>
            </a:r>
            <a:r>
              <a:rPr lang="nl-NL" b="0" dirty="0" err="1"/>
              <a:t>kernel</a:t>
            </a:r>
            <a:endParaRPr lang="nl-NL" b="0" dirty="0"/>
          </a:p>
          <a:p>
            <a:pPr marL="285750" indent="-285750">
              <a:buFont typeface="Arial" panose="020B0604020202020204" pitchFamily="34" charset="0"/>
              <a:buChar char="•"/>
            </a:pPr>
            <a:r>
              <a:rPr lang="nl-NL" b="0" dirty="0"/>
              <a:t>Context map</a:t>
            </a:r>
            <a:r>
              <a:rPr lang="nl-NL" b="0" i="1" dirty="0"/>
              <a:t>(ping) (tool) – buiten scope</a:t>
            </a:r>
          </a:p>
          <a:p>
            <a:pPr marL="285750" indent="-285750">
              <a:buFont typeface="Arial" panose="020B0604020202020204" pitchFamily="34" charset="0"/>
              <a:buChar char="•"/>
            </a:pPr>
            <a:r>
              <a:rPr lang="nl-NL" b="0" dirty="0"/>
              <a:t>Event </a:t>
            </a:r>
            <a:r>
              <a:rPr lang="nl-NL" b="0" dirty="0" err="1"/>
              <a:t>storming</a:t>
            </a:r>
            <a:r>
              <a:rPr lang="nl-NL" b="0" dirty="0"/>
              <a:t> </a:t>
            </a:r>
            <a:r>
              <a:rPr lang="nl-NL" b="0" i="1" dirty="0"/>
              <a:t>(tool) – buiten scope</a:t>
            </a:r>
          </a:p>
          <a:p>
            <a:pPr marL="285750" indent="-285750">
              <a:buFont typeface="Arial" panose="020B0604020202020204" pitchFamily="34" charset="0"/>
              <a:buChar char="•"/>
            </a:pPr>
            <a:r>
              <a:rPr lang="nl-NL" b="0" dirty="0"/>
              <a:t>Event </a:t>
            </a:r>
            <a:r>
              <a:rPr lang="nl-NL" b="0" dirty="0" err="1"/>
              <a:t>sourcing</a:t>
            </a:r>
            <a:r>
              <a:rPr lang="nl-NL" b="0" dirty="0"/>
              <a:t> </a:t>
            </a:r>
            <a:r>
              <a:rPr lang="nl-NL" b="0" i="1" dirty="0"/>
              <a:t>(tool) – buiten scope</a:t>
            </a:r>
          </a:p>
          <a:p>
            <a:pPr marL="285750" indent="-285750">
              <a:buFont typeface="Arial" panose="020B0604020202020204" pitchFamily="34" charset="0"/>
              <a:buChar char="•"/>
            </a:pPr>
            <a:r>
              <a:rPr lang="nl-NL" b="0" dirty="0"/>
              <a:t>Flow of </a:t>
            </a:r>
            <a:r>
              <a:rPr lang="nl-NL" b="0" dirty="0" err="1"/>
              <a:t>dependencies</a:t>
            </a:r>
            <a:endParaRPr lang="nl-NL" b="0" dirty="0"/>
          </a:p>
          <a:p>
            <a:pPr marL="285750" indent="-285750">
              <a:buFont typeface="Arial" panose="020B0604020202020204" pitchFamily="34" charset="0"/>
              <a:buChar char="•"/>
            </a:pPr>
            <a:r>
              <a:rPr lang="nl-NL" b="0" dirty="0"/>
              <a:t>Domain</a:t>
            </a:r>
          </a:p>
          <a:p>
            <a:pPr marL="285750" indent="-285750">
              <a:buFont typeface="Arial" panose="020B0604020202020204" pitchFamily="34" charset="0"/>
              <a:buChar char="•"/>
            </a:pPr>
            <a:r>
              <a:rPr lang="nl-NL" b="0" dirty="0"/>
              <a:t>Sub-domain</a:t>
            </a:r>
          </a:p>
          <a:p>
            <a:pPr marL="285750" indent="-285750">
              <a:buFont typeface="Arial" panose="020B0604020202020204" pitchFamily="34" charset="0"/>
              <a:buChar char="•"/>
            </a:pPr>
            <a:r>
              <a:rPr lang="nl-NL" b="0" dirty="0" err="1"/>
              <a:t>Anemic</a:t>
            </a:r>
            <a:r>
              <a:rPr lang="nl-NL" b="0" dirty="0"/>
              <a:t> </a:t>
            </a:r>
            <a:r>
              <a:rPr lang="nl-NL" b="0" dirty="0" err="1"/>
              <a:t>vs</a:t>
            </a:r>
            <a:r>
              <a:rPr lang="nl-NL" b="0" dirty="0"/>
              <a:t> </a:t>
            </a:r>
            <a:r>
              <a:rPr lang="nl-NL" b="0" dirty="0" err="1"/>
              <a:t>rich</a:t>
            </a:r>
            <a:r>
              <a:rPr lang="nl-NL" b="0" dirty="0"/>
              <a:t> </a:t>
            </a:r>
            <a:r>
              <a:rPr lang="nl-NL" b="0" dirty="0" err="1"/>
              <a:t>models</a:t>
            </a:r>
            <a:endParaRPr lang="nl-NL" b="0" dirty="0"/>
          </a:p>
          <a:p>
            <a:pPr>
              <a:buNone/>
            </a:pPr>
            <a:endParaRPr lang="nl-NL" dirty="0"/>
          </a:p>
          <a:p>
            <a:r>
              <a:rPr lang="nl-NL" b="1" dirty="0"/>
              <a:t>Domain </a:t>
            </a:r>
            <a:r>
              <a:rPr lang="nl-NL" b="1" dirty="0" err="1"/>
              <a:t>core</a:t>
            </a:r>
            <a:endParaRPr lang="nl-NL" b="1" dirty="0"/>
          </a:p>
          <a:p>
            <a:pPr marL="285750" indent="-285750">
              <a:buFont typeface="Arial" panose="020B0604020202020204" pitchFamily="34" charset="0"/>
              <a:buChar char="•"/>
            </a:pPr>
            <a:r>
              <a:rPr lang="nl-NL" b="0" dirty="0"/>
              <a:t>Domain </a:t>
            </a:r>
            <a:r>
              <a:rPr lang="nl-NL" b="0" dirty="0" err="1"/>
              <a:t>value</a:t>
            </a:r>
            <a:r>
              <a:rPr lang="nl-NL" b="0" dirty="0"/>
              <a:t> object</a:t>
            </a:r>
          </a:p>
          <a:p>
            <a:pPr marL="285750" indent="-285750">
              <a:buFont typeface="Arial" panose="020B0604020202020204" pitchFamily="34" charset="0"/>
              <a:buChar char="•"/>
            </a:pPr>
            <a:r>
              <a:rPr lang="nl-NL" b="0" dirty="0"/>
              <a:t>Domain </a:t>
            </a:r>
            <a:r>
              <a:rPr lang="nl-NL" b="0" dirty="0" err="1"/>
              <a:t>entity</a:t>
            </a:r>
            <a:endParaRPr lang="nl-NL" b="0" dirty="0"/>
          </a:p>
          <a:p>
            <a:pPr marL="285750" indent="-285750">
              <a:buFont typeface="Arial" panose="020B0604020202020204" pitchFamily="34" charset="0"/>
              <a:buChar char="•"/>
            </a:pPr>
            <a:r>
              <a:rPr lang="nl-NL" b="0" dirty="0" err="1"/>
              <a:t>Aggregate</a:t>
            </a:r>
            <a:endParaRPr lang="nl-NL" b="0" dirty="0"/>
          </a:p>
          <a:p>
            <a:pPr marL="285750" indent="-285750">
              <a:buFont typeface="Arial" panose="020B0604020202020204" pitchFamily="34" charset="0"/>
              <a:buChar char="•"/>
            </a:pPr>
            <a:r>
              <a:rPr lang="nl-NL" b="0" dirty="0"/>
              <a:t>Domain event</a:t>
            </a:r>
          </a:p>
        </p:txBody>
      </p:sp>
      <p:sp>
        <p:nvSpPr>
          <p:cNvPr id="9" name="Tijdelijke aanduiding voor inhoud 8">
            <a:extLst>
              <a:ext uri="{FF2B5EF4-FFF2-40B4-BE49-F238E27FC236}">
                <a16:creationId xmlns:a16="http://schemas.microsoft.com/office/drawing/2014/main" id="{5EF1526A-B7C6-6F8C-04D3-9C058BF043AC}"/>
              </a:ext>
            </a:extLst>
          </p:cNvPr>
          <p:cNvSpPr>
            <a:spLocks noGrp="1"/>
          </p:cNvSpPr>
          <p:nvPr>
            <p:ph sz="half" idx="15"/>
          </p:nvPr>
        </p:nvSpPr>
        <p:spPr>
          <a:xfrm>
            <a:off x="6253350" y="1249378"/>
            <a:ext cx="5303650" cy="4825497"/>
          </a:xfrm>
        </p:spPr>
        <p:txBody>
          <a:bodyPr/>
          <a:lstStyle/>
          <a:p>
            <a:r>
              <a:rPr lang="nl-NL" b="1" dirty="0"/>
              <a:t>Application</a:t>
            </a:r>
          </a:p>
          <a:p>
            <a:pPr marL="285750" indent="-285750">
              <a:buFont typeface="Arial" panose="020B0604020202020204" pitchFamily="34" charset="0"/>
              <a:buChar char="•"/>
            </a:pPr>
            <a:r>
              <a:rPr lang="nl-NL" b="0" dirty="0" err="1"/>
              <a:t>Repository</a:t>
            </a:r>
            <a:endParaRPr lang="nl-NL" b="0" dirty="0"/>
          </a:p>
          <a:p>
            <a:pPr marL="285750" indent="-285750">
              <a:buFont typeface="Arial" panose="020B0604020202020204" pitchFamily="34" charset="0"/>
              <a:buChar char="•"/>
            </a:pPr>
            <a:r>
              <a:rPr lang="nl-NL" b="0" dirty="0" err="1"/>
              <a:t>Factory</a:t>
            </a:r>
            <a:endParaRPr lang="nl-NL" b="0" dirty="0"/>
          </a:p>
          <a:p>
            <a:pPr marL="285750" indent="-285750">
              <a:buFont typeface="Arial" panose="020B0604020202020204" pitchFamily="34" charset="0"/>
              <a:buChar char="•"/>
            </a:pPr>
            <a:r>
              <a:rPr lang="nl-NL" b="0" dirty="0"/>
              <a:t>Application service</a:t>
            </a:r>
          </a:p>
          <a:p>
            <a:pPr marL="285750" indent="-285750">
              <a:buFont typeface="Arial" panose="020B0604020202020204" pitchFamily="34" charset="0"/>
              <a:buChar char="•"/>
            </a:pPr>
            <a:r>
              <a:rPr lang="nl-NL" b="0" dirty="0"/>
              <a:t>Domain service</a:t>
            </a:r>
          </a:p>
          <a:p>
            <a:pPr marL="285750" indent="-285750">
              <a:buFont typeface="Arial" panose="020B0604020202020204" pitchFamily="34" charset="0"/>
              <a:buChar char="•"/>
            </a:pPr>
            <a:endParaRPr lang="nl-NL" dirty="0"/>
          </a:p>
          <a:p>
            <a:r>
              <a:rPr lang="nl-NL" b="1" dirty="0"/>
              <a:t>Infra</a:t>
            </a:r>
            <a:endParaRPr lang="nl-NL" b="0" dirty="0"/>
          </a:p>
          <a:p>
            <a:pPr marL="285750" indent="-285750">
              <a:buFont typeface="Arial" panose="020B0604020202020204" pitchFamily="34" charset="0"/>
              <a:buChar char="•"/>
            </a:pPr>
            <a:r>
              <a:rPr lang="nl-NL" b="0" dirty="0"/>
              <a:t>Messaging</a:t>
            </a:r>
          </a:p>
          <a:p>
            <a:pPr marL="285750" indent="-285750">
              <a:buFont typeface="Arial" panose="020B0604020202020204" pitchFamily="34" charset="0"/>
              <a:buChar char="•"/>
            </a:pPr>
            <a:r>
              <a:rPr lang="nl-NL" b="0" dirty="0"/>
              <a:t>Anti </a:t>
            </a:r>
            <a:r>
              <a:rPr lang="nl-NL" b="0" dirty="0" err="1"/>
              <a:t>corruption</a:t>
            </a:r>
            <a:r>
              <a:rPr lang="nl-NL" b="0" dirty="0"/>
              <a:t> </a:t>
            </a:r>
            <a:r>
              <a:rPr lang="nl-NL" b="0" dirty="0" err="1"/>
              <a:t>layer</a:t>
            </a:r>
            <a:endParaRPr lang="nl-NL" b="0" dirty="0"/>
          </a:p>
        </p:txBody>
      </p:sp>
    </p:spTree>
    <p:extLst>
      <p:ext uri="{BB962C8B-B14F-4D97-AF65-F5344CB8AC3E}">
        <p14:creationId xmlns:p14="http://schemas.microsoft.com/office/powerpoint/2010/main" val="1621024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5781CE-3E1C-9AB1-38BA-2EBE645C034F}"/>
              </a:ext>
            </a:extLst>
          </p:cNvPr>
          <p:cNvSpPr>
            <a:spLocks noGrp="1"/>
          </p:cNvSpPr>
          <p:nvPr>
            <p:ph type="title"/>
          </p:nvPr>
        </p:nvSpPr>
        <p:spPr/>
        <p:txBody>
          <a:bodyPr/>
          <a:lstStyle/>
          <a:p>
            <a:r>
              <a:rPr lang="nl-NL" dirty="0"/>
              <a:t>Context – </a:t>
            </a:r>
            <a:r>
              <a:rPr lang="nl-NL" dirty="0" err="1"/>
              <a:t>Bounded</a:t>
            </a:r>
            <a:r>
              <a:rPr lang="nl-NL" dirty="0"/>
              <a:t> context</a:t>
            </a:r>
          </a:p>
        </p:txBody>
      </p:sp>
      <p:sp>
        <p:nvSpPr>
          <p:cNvPr id="4" name="Tijdelijke aanduiding voor voettekst 3">
            <a:extLst>
              <a:ext uri="{FF2B5EF4-FFF2-40B4-BE49-F238E27FC236}">
                <a16:creationId xmlns:a16="http://schemas.microsoft.com/office/drawing/2014/main" id="{93C03E5B-CF51-503C-3444-0205F4E065EE}"/>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Tijdelijke aanduiding voor dianummer 4">
            <a:extLst>
              <a:ext uri="{FF2B5EF4-FFF2-40B4-BE49-F238E27FC236}">
                <a16:creationId xmlns:a16="http://schemas.microsoft.com/office/drawing/2014/main" id="{5611C7DC-2132-D654-DB5E-54C6937350D7}"/>
              </a:ext>
            </a:extLst>
          </p:cNvPr>
          <p:cNvSpPr>
            <a:spLocks noGrp="1"/>
          </p:cNvSpPr>
          <p:nvPr>
            <p:ph type="sldNum" sz="quarter" idx="12"/>
          </p:nvPr>
        </p:nvSpPr>
        <p:spPr/>
        <p:txBody>
          <a:bodyPr/>
          <a:lstStyle/>
          <a:p>
            <a:fld id="{A978B2FF-0EC6-496A-9F3F-A37EF0BEACA5}" type="slidenum">
              <a:rPr lang="nl-NL" smtClean="0"/>
              <a:pPr/>
              <a:t>12</a:t>
            </a:fld>
            <a:endParaRPr lang="nl-NL" dirty="0"/>
          </a:p>
        </p:txBody>
      </p:sp>
      <p:pic>
        <p:nvPicPr>
          <p:cNvPr id="7" name="Afbeelding 6">
            <a:extLst>
              <a:ext uri="{FF2B5EF4-FFF2-40B4-BE49-F238E27FC236}">
                <a16:creationId xmlns:a16="http://schemas.microsoft.com/office/drawing/2014/main" id="{FAB6452D-1522-E326-3E29-8986507C6350}"/>
              </a:ext>
            </a:extLst>
          </p:cNvPr>
          <p:cNvPicPr>
            <a:picLocks noChangeAspect="1"/>
          </p:cNvPicPr>
          <p:nvPr/>
        </p:nvPicPr>
        <p:blipFill>
          <a:blip r:embed="rId2"/>
          <a:stretch>
            <a:fillRect/>
          </a:stretch>
        </p:blipFill>
        <p:spPr>
          <a:xfrm>
            <a:off x="633600" y="1257977"/>
            <a:ext cx="2362309" cy="1775146"/>
          </a:xfrm>
          <a:prstGeom prst="rect">
            <a:avLst/>
          </a:prstGeom>
        </p:spPr>
      </p:pic>
      <p:sp>
        <p:nvSpPr>
          <p:cNvPr id="13" name="Tekstvak 12">
            <a:extLst>
              <a:ext uri="{FF2B5EF4-FFF2-40B4-BE49-F238E27FC236}">
                <a16:creationId xmlns:a16="http://schemas.microsoft.com/office/drawing/2014/main" id="{958D8091-BD56-6748-E573-7393532C7E08}"/>
              </a:ext>
            </a:extLst>
          </p:cNvPr>
          <p:cNvSpPr txBox="1"/>
          <p:nvPr/>
        </p:nvSpPr>
        <p:spPr>
          <a:xfrm>
            <a:off x="0" y="6626626"/>
            <a:ext cx="2756699" cy="215444"/>
          </a:xfrm>
          <a:prstGeom prst="rect">
            <a:avLst/>
          </a:prstGeom>
          <a:noFill/>
        </p:spPr>
        <p:txBody>
          <a:bodyPr wrap="square" rtlCol="0">
            <a:spAutoFit/>
          </a:bodyPr>
          <a:lstStyle/>
          <a:p>
            <a:r>
              <a:rPr lang="nl-NL" sz="800" dirty="0"/>
              <a:t>bron: </a:t>
            </a:r>
            <a:r>
              <a:rPr lang="nl-NL" sz="800" i="1" dirty="0"/>
              <a:t>https://thedomaindrivendesign.io/bounded-context/</a:t>
            </a:r>
          </a:p>
        </p:txBody>
      </p:sp>
      <p:pic>
        <p:nvPicPr>
          <p:cNvPr id="15" name="Afbeelding 14">
            <a:extLst>
              <a:ext uri="{FF2B5EF4-FFF2-40B4-BE49-F238E27FC236}">
                <a16:creationId xmlns:a16="http://schemas.microsoft.com/office/drawing/2014/main" id="{3870EC9D-7159-85A2-9E52-55C5F5109BB8}"/>
              </a:ext>
            </a:extLst>
          </p:cNvPr>
          <p:cNvPicPr>
            <a:picLocks noChangeAspect="1"/>
          </p:cNvPicPr>
          <p:nvPr/>
        </p:nvPicPr>
        <p:blipFill>
          <a:blip r:embed="rId3"/>
          <a:stretch>
            <a:fillRect/>
          </a:stretch>
        </p:blipFill>
        <p:spPr>
          <a:xfrm>
            <a:off x="7712779" y="1751503"/>
            <a:ext cx="3189683" cy="1034702"/>
          </a:xfrm>
          <a:prstGeom prst="rect">
            <a:avLst/>
          </a:prstGeom>
        </p:spPr>
      </p:pic>
      <p:sp>
        <p:nvSpPr>
          <p:cNvPr id="16" name="Tekstvak 15">
            <a:extLst>
              <a:ext uri="{FF2B5EF4-FFF2-40B4-BE49-F238E27FC236}">
                <a16:creationId xmlns:a16="http://schemas.microsoft.com/office/drawing/2014/main" id="{7B7532B9-FDF8-8BF0-E0CF-C1E5540FAF67}"/>
              </a:ext>
            </a:extLst>
          </p:cNvPr>
          <p:cNvSpPr txBox="1"/>
          <p:nvPr/>
        </p:nvSpPr>
        <p:spPr>
          <a:xfrm>
            <a:off x="562708" y="3288323"/>
            <a:ext cx="2193991" cy="1384995"/>
          </a:xfrm>
          <a:prstGeom prst="rect">
            <a:avLst/>
          </a:prstGeom>
          <a:noFill/>
        </p:spPr>
        <p:txBody>
          <a:bodyPr wrap="square" rtlCol="0">
            <a:spAutoFit/>
          </a:bodyPr>
          <a:lstStyle/>
          <a:p>
            <a:r>
              <a:rPr lang="nl-NL" sz="1400" dirty="0"/>
              <a:t>Vanuit een context is het belangrijk dat er </a:t>
            </a:r>
            <a:r>
              <a:rPr lang="nl-NL" sz="1400" dirty="0" err="1"/>
              <a:t>seperation</a:t>
            </a:r>
            <a:r>
              <a:rPr lang="nl-NL" sz="1400" dirty="0"/>
              <a:t> is, zodat er vanuit het perspectief van die context maar 1 concern is (SOC)</a:t>
            </a:r>
          </a:p>
        </p:txBody>
      </p:sp>
      <p:sp>
        <p:nvSpPr>
          <p:cNvPr id="17" name="Tekstvak 16">
            <a:extLst>
              <a:ext uri="{FF2B5EF4-FFF2-40B4-BE49-F238E27FC236}">
                <a16:creationId xmlns:a16="http://schemas.microsoft.com/office/drawing/2014/main" id="{DC7986F8-9B1A-F8A2-2AD3-1790B9FD9F20}"/>
              </a:ext>
            </a:extLst>
          </p:cNvPr>
          <p:cNvSpPr txBox="1"/>
          <p:nvPr/>
        </p:nvSpPr>
        <p:spPr>
          <a:xfrm>
            <a:off x="7712779" y="3033123"/>
            <a:ext cx="3189683" cy="1815882"/>
          </a:xfrm>
          <a:prstGeom prst="rect">
            <a:avLst/>
          </a:prstGeom>
          <a:noFill/>
        </p:spPr>
        <p:txBody>
          <a:bodyPr wrap="square" rtlCol="0">
            <a:spAutoFit/>
          </a:bodyPr>
          <a:lstStyle/>
          <a:p>
            <a:r>
              <a:rPr lang="nl-NL" sz="1400" dirty="0"/>
              <a:t>Voorbeeldje, hier zijn 2 gescheiden contexten te zien, met verschillende achtergronden en doelen. Beide bevatten een </a:t>
            </a:r>
            <a:r>
              <a:rPr lang="nl-NL" sz="1400" i="1" dirty="0"/>
              <a:t>Account</a:t>
            </a:r>
            <a:r>
              <a:rPr lang="nl-NL" sz="1400" dirty="0"/>
              <a:t> entiteit. Omdat beide entiteiten zijn ontstaan vanuit andere doelen en dus ook andere data en gedrag bevatten dienen deze dus ook te worden gescheiden</a:t>
            </a:r>
          </a:p>
        </p:txBody>
      </p:sp>
      <p:pic>
        <p:nvPicPr>
          <p:cNvPr id="19" name="Graphic 18" descr="Gebruikers silhouet">
            <a:extLst>
              <a:ext uri="{FF2B5EF4-FFF2-40B4-BE49-F238E27FC236}">
                <a16:creationId xmlns:a16="http://schemas.microsoft.com/office/drawing/2014/main" id="{09995D0A-2E91-4CAC-0EF9-5CC334A5D7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33224" y="3523620"/>
            <a:ext cx="914400" cy="914400"/>
          </a:xfrm>
          <a:prstGeom prst="rect">
            <a:avLst/>
          </a:prstGeom>
        </p:spPr>
      </p:pic>
      <p:sp>
        <p:nvSpPr>
          <p:cNvPr id="20" name="Tekstvak 19">
            <a:extLst>
              <a:ext uri="{FF2B5EF4-FFF2-40B4-BE49-F238E27FC236}">
                <a16:creationId xmlns:a16="http://schemas.microsoft.com/office/drawing/2014/main" id="{BA135CC0-06B9-F427-FC0C-88E342916239}"/>
              </a:ext>
            </a:extLst>
          </p:cNvPr>
          <p:cNvSpPr txBox="1"/>
          <p:nvPr/>
        </p:nvSpPr>
        <p:spPr>
          <a:xfrm>
            <a:off x="4273062" y="4438020"/>
            <a:ext cx="2294792" cy="1384995"/>
          </a:xfrm>
          <a:prstGeom prst="rect">
            <a:avLst/>
          </a:prstGeom>
          <a:noFill/>
        </p:spPr>
        <p:txBody>
          <a:bodyPr wrap="square" rtlCol="0">
            <a:spAutoFit/>
          </a:bodyPr>
          <a:lstStyle/>
          <a:p>
            <a:r>
              <a:rPr lang="nl-NL" sz="1400" dirty="0" err="1"/>
              <a:t>Bounded</a:t>
            </a:r>
            <a:r>
              <a:rPr lang="nl-NL" sz="1400" dirty="0"/>
              <a:t> context dienen te worden gescheiden met eigen code base en database voor </a:t>
            </a:r>
            <a:r>
              <a:rPr lang="nl-NL" sz="1400" dirty="0" err="1"/>
              <a:t>persistie</a:t>
            </a:r>
            <a:r>
              <a:rPr lang="nl-NL" sz="1400" dirty="0"/>
              <a:t>. Een microservice is hiervan een voorbeeld</a:t>
            </a:r>
          </a:p>
        </p:txBody>
      </p:sp>
    </p:spTree>
    <p:extLst>
      <p:ext uri="{BB962C8B-B14F-4D97-AF65-F5344CB8AC3E}">
        <p14:creationId xmlns:p14="http://schemas.microsoft.com/office/powerpoint/2010/main" val="3494511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5781CE-3E1C-9AB1-38BA-2EBE645C034F}"/>
              </a:ext>
            </a:extLst>
          </p:cNvPr>
          <p:cNvSpPr>
            <a:spLocks noGrp="1"/>
          </p:cNvSpPr>
          <p:nvPr>
            <p:ph type="title"/>
          </p:nvPr>
        </p:nvSpPr>
        <p:spPr/>
        <p:txBody>
          <a:bodyPr/>
          <a:lstStyle/>
          <a:p>
            <a:r>
              <a:rPr lang="nl-NL" dirty="0"/>
              <a:t>Context – Shared </a:t>
            </a:r>
            <a:r>
              <a:rPr lang="nl-NL" dirty="0" err="1"/>
              <a:t>kernel</a:t>
            </a:r>
            <a:endParaRPr lang="nl-NL" dirty="0"/>
          </a:p>
        </p:txBody>
      </p:sp>
      <p:sp>
        <p:nvSpPr>
          <p:cNvPr id="4" name="Tijdelijke aanduiding voor voettekst 3">
            <a:extLst>
              <a:ext uri="{FF2B5EF4-FFF2-40B4-BE49-F238E27FC236}">
                <a16:creationId xmlns:a16="http://schemas.microsoft.com/office/drawing/2014/main" id="{93C03E5B-CF51-503C-3444-0205F4E065EE}"/>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Tijdelijke aanduiding voor dianummer 4">
            <a:extLst>
              <a:ext uri="{FF2B5EF4-FFF2-40B4-BE49-F238E27FC236}">
                <a16:creationId xmlns:a16="http://schemas.microsoft.com/office/drawing/2014/main" id="{5611C7DC-2132-D654-DB5E-54C6937350D7}"/>
              </a:ext>
            </a:extLst>
          </p:cNvPr>
          <p:cNvSpPr>
            <a:spLocks noGrp="1"/>
          </p:cNvSpPr>
          <p:nvPr>
            <p:ph type="sldNum" sz="quarter" idx="12"/>
          </p:nvPr>
        </p:nvSpPr>
        <p:spPr/>
        <p:txBody>
          <a:bodyPr/>
          <a:lstStyle/>
          <a:p>
            <a:fld id="{A978B2FF-0EC6-496A-9F3F-A37EF0BEACA5}" type="slidenum">
              <a:rPr lang="nl-NL" smtClean="0"/>
              <a:pPr/>
              <a:t>13</a:t>
            </a:fld>
            <a:endParaRPr lang="nl-NL" dirty="0"/>
          </a:p>
        </p:txBody>
      </p:sp>
      <p:sp>
        <p:nvSpPr>
          <p:cNvPr id="13" name="Tekstvak 12">
            <a:extLst>
              <a:ext uri="{FF2B5EF4-FFF2-40B4-BE49-F238E27FC236}">
                <a16:creationId xmlns:a16="http://schemas.microsoft.com/office/drawing/2014/main" id="{958D8091-BD56-6748-E573-7393532C7E08}"/>
              </a:ext>
            </a:extLst>
          </p:cNvPr>
          <p:cNvSpPr txBox="1"/>
          <p:nvPr/>
        </p:nvSpPr>
        <p:spPr>
          <a:xfrm>
            <a:off x="0" y="6626626"/>
            <a:ext cx="2756699" cy="215444"/>
          </a:xfrm>
          <a:prstGeom prst="rect">
            <a:avLst/>
          </a:prstGeom>
          <a:noFill/>
        </p:spPr>
        <p:txBody>
          <a:bodyPr wrap="square" rtlCol="0">
            <a:spAutoFit/>
          </a:bodyPr>
          <a:lstStyle/>
          <a:p>
            <a:r>
              <a:rPr lang="nl-NL" sz="800" dirty="0"/>
              <a:t>bron: </a:t>
            </a:r>
            <a:r>
              <a:rPr lang="nl-NL" sz="800" i="1" dirty="0"/>
              <a:t>https://thedomaindrivendesign.io/bounded-context/</a:t>
            </a:r>
          </a:p>
        </p:txBody>
      </p:sp>
      <p:pic>
        <p:nvPicPr>
          <p:cNvPr id="6" name="Afbeelding 5" descr="Afbeelding met diagram&#10;&#10;Automatisch gegenereerde beschrijving">
            <a:extLst>
              <a:ext uri="{FF2B5EF4-FFF2-40B4-BE49-F238E27FC236}">
                <a16:creationId xmlns:a16="http://schemas.microsoft.com/office/drawing/2014/main" id="{5A4DC278-4960-9BCC-2AE4-113BAB0D8396}"/>
              </a:ext>
            </a:extLst>
          </p:cNvPr>
          <p:cNvPicPr>
            <a:picLocks noChangeAspect="1"/>
          </p:cNvPicPr>
          <p:nvPr/>
        </p:nvPicPr>
        <p:blipFill>
          <a:blip r:embed="rId2"/>
          <a:stretch>
            <a:fillRect/>
          </a:stretch>
        </p:blipFill>
        <p:spPr>
          <a:xfrm>
            <a:off x="815000" y="1438778"/>
            <a:ext cx="4331062" cy="4569032"/>
          </a:xfrm>
          <a:prstGeom prst="rect">
            <a:avLst/>
          </a:prstGeom>
        </p:spPr>
      </p:pic>
      <p:sp>
        <p:nvSpPr>
          <p:cNvPr id="7" name="Tekstvak 6">
            <a:extLst>
              <a:ext uri="{FF2B5EF4-FFF2-40B4-BE49-F238E27FC236}">
                <a16:creationId xmlns:a16="http://schemas.microsoft.com/office/drawing/2014/main" id="{5DEF4D31-8F92-C404-C4EA-0D25E66CC638}"/>
              </a:ext>
            </a:extLst>
          </p:cNvPr>
          <p:cNvSpPr txBox="1"/>
          <p:nvPr/>
        </p:nvSpPr>
        <p:spPr>
          <a:xfrm>
            <a:off x="6354509" y="1463937"/>
            <a:ext cx="5453560" cy="1384995"/>
          </a:xfrm>
          <a:prstGeom prst="rect">
            <a:avLst/>
          </a:prstGeom>
          <a:noFill/>
        </p:spPr>
        <p:txBody>
          <a:bodyPr wrap="square" rtlCol="0">
            <a:spAutoFit/>
          </a:bodyPr>
          <a:lstStyle/>
          <a:p>
            <a:pPr marL="285750" indent="-285750">
              <a:buFont typeface="Arial" panose="020B0604020202020204" pitchFamily="34" charset="0"/>
              <a:buChar char="•"/>
            </a:pPr>
            <a:r>
              <a:rPr lang="nl-NL" sz="1400" dirty="0"/>
              <a:t>Value </a:t>
            </a:r>
            <a:r>
              <a:rPr lang="nl-NL" sz="1400" dirty="0" err="1"/>
              <a:t>objects</a:t>
            </a:r>
            <a:r>
              <a:rPr lang="nl-NL" sz="1400" dirty="0"/>
              <a:t> die data + gedrag bevatten dat context overkoepelend is, kan via een shared </a:t>
            </a:r>
            <a:r>
              <a:rPr lang="nl-NL" sz="1400" dirty="0" err="1"/>
              <a:t>kernel</a:t>
            </a:r>
            <a:r>
              <a:rPr lang="nl-NL" sz="1400" dirty="0"/>
              <a:t> worden hergebruikt</a:t>
            </a:r>
          </a:p>
          <a:p>
            <a:pPr marL="285750" indent="-285750">
              <a:buFont typeface="Arial" panose="020B0604020202020204" pitchFamily="34" charset="0"/>
              <a:buChar char="•"/>
            </a:pPr>
            <a:r>
              <a:rPr lang="nl-NL" sz="1400" dirty="0"/>
              <a:t>Voorbeeld hiervan zou money </a:t>
            </a:r>
            <a:r>
              <a:rPr lang="nl-NL" sz="1400" dirty="0" err="1"/>
              <a:t>value</a:t>
            </a:r>
            <a:r>
              <a:rPr lang="nl-NL" sz="1400" dirty="0"/>
              <a:t> object kunnen zijn (mits dat vanuit alle contexten alleen gebruik wordt gemaakt van dezelfde </a:t>
            </a:r>
            <a:r>
              <a:rPr lang="nl-NL" sz="1400" dirty="0" err="1"/>
              <a:t>curreny</a:t>
            </a:r>
            <a:r>
              <a:rPr lang="nl-NL" sz="1400" dirty="0"/>
              <a:t>)</a:t>
            </a:r>
          </a:p>
        </p:txBody>
      </p:sp>
    </p:spTree>
    <p:extLst>
      <p:ext uri="{BB962C8B-B14F-4D97-AF65-F5344CB8AC3E}">
        <p14:creationId xmlns:p14="http://schemas.microsoft.com/office/powerpoint/2010/main" val="3092683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5781CE-3E1C-9AB1-38BA-2EBE645C034F}"/>
              </a:ext>
            </a:extLst>
          </p:cNvPr>
          <p:cNvSpPr>
            <a:spLocks noGrp="1"/>
          </p:cNvSpPr>
          <p:nvPr>
            <p:ph type="title"/>
          </p:nvPr>
        </p:nvSpPr>
        <p:spPr/>
        <p:txBody>
          <a:bodyPr/>
          <a:lstStyle/>
          <a:p>
            <a:r>
              <a:rPr lang="nl-NL" dirty="0"/>
              <a:t>Context – Flow of </a:t>
            </a:r>
            <a:r>
              <a:rPr lang="nl-NL" dirty="0" err="1"/>
              <a:t>dependencies</a:t>
            </a:r>
            <a:endParaRPr lang="nl-NL" dirty="0"/>
          </a:p>
        </p:txBody>
      </p:sp>
      <p:sp>
        <p:nvSpPr>
          <p:cNvPr id="4" name="Tijdelijke aanduiding voor voettekst 3">
            <a:extLst>
              <a:ext uri="{FF2B5EF4-FFF2-40B4-BE49-F238E27FC236}">
                <a16:creationId xmlns:a16="http://schemas.microsoft.com/office/drawing/2014/main" id="{93C03E5B-CF51-503C-3444-0205F4E065EE}"/>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Tijdelijke aanduiding voor dianummer 4">
            <a:extLst>
              <a:ext uri="{FF2B5EF4-FFF2-40B4-BE49-F238E27FC236}">
                <a16:creationId xmlns:a16="http://schemas.microsoft.com/office/drawing/2014/main" id="{5611C7DC-2132-D654-DB5E-54C6937350D7}"/>
              </a:ext>
            </a:extLst>
          </p:cNvPr>
          <p:cNvSpPr>
            <a:spLocks noGrp="1"/>
          </p:cNvSpPr>
          <p:nvPr>
            <p:ph type="sldNum" sz="quarter" idx="12"/>
          </p:nvPr>
        </p:nvSpPr>
        <p:spPr/>
        <p:txBody>
          <a:bodyPr/>
          <a:lstStyle/>
          <a:p>
            <a:fld id="{A978B2FF-0EC6-496A-9F3F-A37EF0BEACA5}" type="slidenum">
              <a:rPr lang="nl-NL" smtClean="0"/>
              <a:pPr/>
              <a:t>14</a:t>
            </a:fld>
            <a:endParaRPr lang="nl-NL" dirty="0"/>
          </a:p>
        </p:txBody>
      </p:sp>
      <p:sp>
        <p:nvSpPr>
          <p:cNvPr id="13" name="Tekstvak 12">
            <a:extLst>
              <a:ext uri="{FF2B5EF4-FFF2-40B4-BE49-F238E27FC236}">
                <a16:creationId xmlns:a16="http://schemas.microsoft.com/office/drawing/2014/main" id="{958D8091-BD56-6748-E573-7393532C7E08}"/>
              </a:ext>
            </a:extLst>
          </p:cNvPr>
          <p:cNvSpPr txBox="1"/>
          <p:nvPr/>
        </p:nvSpPr>
        <p:spPr>
          <a:xfrm>
            <a:off x="0" y="6626626"/>
            <a:ext cx="2756699" cy="215444"/>
          </a:xfrm>
          <a:prstGeom prst="rect">
            <a:avLst/>
          </a:prstGeom>
          <a:noFill/>
        </p:spPr>
        <p:txBody>
          <a:bodyPr wrap="square" rtlCol="0">
            <a:spAutoFit/>
          </a:bodyPr>
          <a:lstStyle/>
          <a:p>
            <a:r>
              <a:rPr lang="nl-NL" sz="800" dirty="0"/>
              <a:t>bron: </a:t>
            </a:r>
            <a:r>
              <a:rPr lang="nl-NL" sz="800" i="1" dirty="0"/>
              <a:t>https://thedomaindrivendesign.io/bounded-context/</a:t>
            </a:r>
          </a:p>
        </p:txBody>
      </p:sp>
      <p:sp>
        <p:nvSpPr>
          <p:cNvPr id="17" name="Tekstvak 16">
            <a:extLst>
              <a:ext uri="{FF2B5EF4-FFF2-40B4-BE49-F238E27FC236}">
                <a16:creationId xmlns:a16="http://schemas.microsoft.com/office/drawing/2014/main" id="{DC7986F8-9B1A-F8A2-2AD3-1790B9FD9F20}"/>
              </a:ext>
            </a:extLst>
          </p:cNvPr>
          <p:cNvSpPr txBox="1"/>
          <p:nvPr/>
        </p:nvSpPr>
        <p:spPr>
          <a:xfrm>
            <a:off x="6354509" y="1463937"/>
            <a:ext cx="5453560" cy="1600438"/>
          </a:xfrm>
          <a:prstGeom prst="rect">
            <a:avLst/>
          </a:prstGeom>
          <a:noFill/>
        </p:spPr>
        <p:txBody>
          <a:bodyPr wrap="square" rtlCol="0">
            <a:spAutoFit/>
          </a:bodyPr>
          <a:lstStyle/>
          <a:p>
            <a:pPr marL="285750" indent="-285750">
              <a:buFont typeface="Arial" panose="020B0604020202020204" pitchFamily="34" charset="0"/>
              <a:buChar char="•"/>
            </a:pPr>
            <a:r>
              <a:rPr lang="nl-NL" sz="1400" dirty="0" err="1"/>
              <a:t>Onion</a:t>
            </a:r>
            <a:r>
              <a:rPr lang="nl-NL" sz="1400" dirty="0"/>
              <a:t> / </a:t>
            </a:r>
            <a:r>
              <a:rPr lang="nl-NL" sz="1400" dirty="0" err="1"/>
              <a:t>Hexagon</a:t>
            </a:r>
            <a:r>
              <a:rPr lang="nl-NL" sz="1400" dirty="0"/>
              <a:t> / Clean </a:t>
            </a:r>
            <a:r>
              <a:rPr lang="nl-NL" sz="1400" dirty="0" err="1"/>
              <a:t>architectures</a:t>
            </a:r>
            <a:r>
              <a:rPr lang="nl-NL" sz="1400" dirty="0"/>
              <a:t> gaat goed samen met DDD</a:t>
            </a:r>
          </a:p>
          <a:p>
            <a:pPr marL="285750" indent="-285750">
              <a:buFont typeface="Arial" panose="020B0604020202020204" pitchFamily="34" charset="0"/>
              <a:buChar char="•"/>
            </a:pPr>
            <a:r>
              <a:rPr lang="nl-NL" sz="1400" dirty="0" err="1"/>
              <a:t>Dependency</a:t>
            </a:r>
            <a:r>
              <a:rPr lang="nl-NL" sz="1400" dirty="0"/>
              <a:t> flow loopt van buiten naar binnen</a:t>
            </a:r>
          </a:p>
          <a:p>
            <a:pPr marL="742950" lvl="1" indent="-285750">
              <a:buFont typeface="Arial" panose="020B0604020202020204" pitchFamily="34" charset="0"/>
              <a:buChar char="•"/>
            </a:pPr>
            <a:r>
              <a:rPr lang="nl-NL" sz="1400" dirty="0"/>
              <a:t>Dat wil zeggen dat op applicatie service niveau wel </a:t>
            </a:r>
            <a:r>
              <a:rPr lang="nl-NL" sz="1400" dirty="0" err="1"/>
              <a:t>core</a:t>
            </a:r>
            <a:r>
              <a:rPr lang="nl-NL" sz="1400" dirty="0"/>
              <a:t> domain model kent, maar domain model kent geen applicatie service</a:t>
            </a:r>
          </a:p>
          <a:p>
            <a:endParaRPr lang="nl-NL" sz="1400" dirty="0"/>
          </a:p>
        </p:txBody>
      </p:sp>
      <p:pic>
        <p:nvPicPr>
          <p:cNvPr id="6" name="Afbeelding 5" descr="Afbeelding met diagram&#10;&#10;Automatisch gegenereerde beschrijving">
            <a:extLst>
              <a:ext uri="{FF2B5EF4-FFF2-40B4-BE49-F238E27FC236}">
                <a16:creationId xmlns:a16="http://schemas.microsoft.com/office/drawing/2014/main" id="{0B01A5E8-8158-8968-46F2-2B146C776671}"/>
              </a:ext>
            </a:extLst>
          </p:cNvPr>
          <p:cNvPicPr>
            <a:picLocks noChangeAspect="1"/>
          </p:cNvPicPr>
          <p:nvPr/>
        </p:nvPicPr>
        <p:blipFill>
          <a:blip r:embed="rId2"/>
          <a:stretch>
            <a:fillRect/>
          </a:stretch>
        </p:blipFill>
        <p:spPr>
          <a:xfrm>
            <a:off x="815000" y="1450731"/>
            <a:ext cx="5358109" cy="3499338"/>
          </a:xfrm>
          <a:prstGeom prst="rect">
            <a:avLst/>
          </a:prstGeom>
        </p:spPr>
      </p:pic>
      <p:pic>
        <p:nvPicPr>
          <p:cNvPr id="9" name="Afbeelding 8" descr="Afbeelding met diagram&#10;&#10;Automatisch gegenereerde beschrijving">
            <a:extLst>
              <a:ext uri="{FF2B5EF4-FFF2-40B4-BE49-F238E27FC236}">
                <a16:creationId xmlns:a16="http://schemas.microsoft.com/office/drawing/2014/main" id="{96A3BBA3-D781-643B-D85E-8231E43A77A2}"/>
              </a:ext>
            </a:extLst>
          </p:cNvPr>
          <p:cNvPicPr>
            <a:picLocks noChangeAspect="1"/>
          </p:cNvPicPr>
          <p:nvPr/>
        </p:nvPicPr>
        <p:blipFill>
          <a:blip r:embed="rId3"/>
          <a:stretch>
            <a:fillRect/>
          </a:stretch>
        </p:blipFill>
        <p:spPr>
          <a:xfrm>
            <a:off x="6194465" y="4045909"/>
            <a:ext cx="2696308" cy="2696308"/>
          </a:xfrm>
          <a:prstGeom prst="rect">
            <a:avLst/>
          </a:prstGeom>
        </p:spPr>
      </p:pic>
    </p:spTree>
    <p:extLst>
      <p:ext uri="{BB962C8B-B14F-4D97-AF65-F5344CB8AC3E}">
        <p14:creationId xmlns:p14="http://schemas.microsoft.com/office/powerpoint/2010/main" val="2830868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5781CE-3E1C-9AB1-38BA-2EBE645C034F}"/>
              </a:ext>
            </a:extLst>
          </p:cNvPr>
          <p:cNvSpPr>
            <a:spLocks noGrp="1"/>
          </p:cNvSpPr>
          <p:nvPr>
            <p:ph type="title"/>
          </p:nvPr>
        </p:nvSpPr>
        <p:spPr/>
        <p:txBody>
          <a:bodyPr/>
          <a:lstStyle/>
          <a:p>
            <a:r>
              <a:rPr lang="nl-NL" dirty="0"/>
              <a:t>Context – (Sub)domain</a:t>
            </a:r>
          </a:p>
        </p:txBody>
      </p:sp>
      <p:sp>
        <p:nvSpPr>
          <p:cNvPr id="4" name="Tijdelijke aanduiding voor voettekst 3">
            <a:extLst>
              <a:ext uri="{FF2B5EF4-FFF2-40B4-BE49-F238E27FC236}">
                <a16:creationId xmlns:a16="http://schemas.microsoft.com/office/drawing/2014/main" id="{93C03E5B-CF51-503C-3444-0205F4E065EE}"/>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Tijdelijke aanduiding voor dianummer 4">
            <a:extLst>
              <a:ext uri="{FF2B5EF4-FFF2-40B4-BE49-F238E27FC236}">
                <a16:creationId xmlns:a16="http://schemas.microsoft.com/office/drawing/2014/main" id="{5611C7DC-2132-D654-DB5E-54C6937350D7}"/>
              </a:ext>
            </a:extLst>
          </p:cNvPr>
          <p:cNvSpPr>
            <a:spLocks noGrp="1"/>
          </p:cNvSpPr>
          <p:nvPr>
            <p:ph type="sldNum" sz="quarter" idx="12"/>
          </p:nvPr>
        </p:nvSpPr>
        <p:spPr/>
        <p:txBody>
          <a:bodyPr/>
          <a:lstStyle/>
          <a:p>
            <a:fld id="{A978B2FF-0EC6-496A-9F3F-A37EF0BEACA5}" type="slidenum">
              <a:rPr lang="nl-NL" smtClean="0"/>
              <a:pPr/>
              <a:t>15</a:t>
            </a:fld>
            <a:endParaRPr lang="nl-NL" dirty="0"/>
          </a:p>
        </p:txBody>
      </p:sp>
      <p:sp>
        <p:nvSpPr>
          <p:cNvPr id="16" name="Tekstvak 15">
            <a:extLst>
              <a:ext uri="{FF2B5EF4-FFF2-40B4-BE49-F238E27FC236}">
                <a16:creationId xmlns:a16="http://schemas.microsoft.com/office/drawing/2014/main" id="{7B7532B9-FDF8-8BF0-E0CF-C1E5540FAF67}"/>
              </a:ext>
            </a:extLst>
          </p:cNvPr>
          <p:cNvSpPr txBox="1"/>
          <p:nvPr/>
        </p:nvSpPr>
        <p:spPr>
          <a:xfrm>
            <a:off x="562708" y="3392196"/>
            <a:ext cx="10559561" cy="738664"/>
          </a:xfrm>
          <a:prstGeom prst="rect">
            <a:avLst/>
          </a:prstGeom>
          <a:noFill/>
        </p:spPr>
        <p:txBody>
          <a:bodyPr wrap="square" rtlCol="0">
            <a:spAutoFit/>
          </a:bodyPr>
          <a:lstStyle/>
          <a:p>
            <a:r>
              <a:rPr lang="nl-NL" sz="1400" dirty="0"/>
              <a:t>Vanuit DDD is er altijd (binnen een </a:t>
            </a:r>
            <a:r>
              <a:rPr lang="nl-NL" sz="1400" dirty="0" err="1"/>
              <a:t>bounded</a:t>
            </a:r>
            <a:r>
              <a:rPr lang="nl-NL" sz="1400" dirty="0"/>
              <a:t> context) 1 hoofd business domein en 1 of meerdere sub domeinen.</a:t>
            </a:r>
          </a:p>
          <a:p>
            <a:endParaRPr lang="nl-NL" sz="1400" dirty="0"/>
          </a:p>
          <a:p>
            <a:r>
              <a:rPr lang="nl-NL" sz="1400" dirty="0"/>
              <a:t>In bovenstaande voorbeeld kan het hoofd domain: </a:t>
            </a:r>
            <a:r>
              <a:rPr lang="nl-NL" sz="1400" i="1" dirty="0" err="1"/>
              <a:t>Car</a:t>
            </a:r>
            <a:r>
              <a:rPr lang="nl-NL" sz="1400" i="1" dirty="0"/>
              <a:t> </a:t>
            </a:r>
            <a:r>
              <a:rPr lang="nl-NL" sz="1400" i="1" dirty="0" err="1"/>
              <a:t>rental</a:t>
            </a:r>
            <a:r>
              <a:rPr lang="nl-NL" sz="1400" dirty="0"/>
              <a:t> zijn, met daaronder 2 sub </a:t>
            </a:r>
            <a:r>
              <a:rPr lang="nl-NL" sz="1400" dirty="0" err="1"/>
              <a:t>domains</a:t>
            </a:r>
            <a:endParaRPr lang="nl-NL" sz="1400" dirty="0"/>
          </a:p>
        </p:txBody>
      </p:sp>
      <p:pic>
        <p:nvPicPr>
          <p:cNvPr id="6" name="Afbeelding 5" descr="Afbeelding met tekst, elektronica&#10;&#10;Automatisch gegenereerde beschrijving">
            <a:extLst>
              <a:ext uri="{FF2B5EF4-FFF2-40B4-BE49-F238E27FC236}">
                <a16:creationId xmlns:a16="http://schemas.microsoft.com/office/drawing/2014/main" id="{85CDDADF-EDEB-525F-EE96-5D9288DAE5FB}"/>
              </a:ext>
            </a:extLst>
          </p:cNvPr>
          <p:cNvPicPr>
            <a:picLocks noChangeAspect="1"/>
          </p:cNvPicPr>
          <p:nvPr/>
        </p:nvPicPr>
        <p:blipFill>
          <a:blip r:embed="rId2"/>
          <a:stretch>
            <a:fillRect/>
          </a:stretch>
        </p:blipFill>
        <p:spPr>
          <a:xfrm>
            <a:off x="2793604" y="1254816"/>
            <a:ext cx="5268942" cy="2173798"/>
          </a:xfrm>
          <a:prstGeom prst="rect">
            <a:avLst/>
          </a:prstGeom>
        </p:spPr>
      </p:pic>
    </p:spTree>
    <p:extLst>
      <p:ext uri="{BB962C8B-B14F-4D97-AF65-F5344CB8AC3E}">
        <p14:creationId xmlns:p14="http://schemas.microsoft.com/office/powerpoint/2010/main" val="3686349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5781CE-3E1C-9AB1-38BA-2EBE645C034F}"/>
              </a:ext>
            </a:extLst>
          </p:cNvPr>
          <p:cNvSpPr>
            <a:spLocks noGrp="1"/>
          </p:cNvSpPr>
          <p:nvPr>
            <p:ph type="title"/>
          </p:nvPr>
        </p:nvSpPr>
        <p:spPr/>
        <p:txBody>
          <a:bodyPr/>
          <a:lstStyle/>
          <a:p>
            <a:r>
              <a:rPr lang="nl-NL" dirty="0"/>
              <a:t>Domain </a:t>
            </a:r>
            <a:r>
              <a:rPr lang="nl-NL" dirty="0" err="1"/>
              <a:t>core</a:t>
            </a:r>
            <a:r>
              <a:rPr lang="nl-NL" dirty="0"/>
              <a:t> – </a:t>
            </a:r>
            <a:r>
              <a:rPr lang="nl-NL" dirty="0" err="1"/>
              <a:t>Anemic</a:t>
            </a:r>
            <a:r>
              <a:rPr lang="nl-NL" dirty="0"/>
              <a:t> </a:t>
            </a:r>
            <a:r>
              <a:rPr lang="nl-NL" dirty="0" err="1"/>
              <a:t>vs</a:t>
            </a:r>
            <a:r>
              <a:rPr lang="nl-NL" dirty="0"/>
              <a:t> </a:t>
            </a:r>
            <a:r>
              <a:rPr lang="nl-NL" dirty="0" err="1"/>
              <a:t>rich</a:t>
            </a:r>
            <a:r>
              <a:rPr lang="nl-NL" dirty="0"/>
              <a:t> </a:t>
            </a:r>
            <a:r>
              <a:rPr lang="nl-NL" dirty="0" err="1"/>
              <a:t>models</a:t>
            </a:r>
            <a:endParaRPr lang="nl-NL" dirty="0"/>
          </a:p>
        </p:txBody>
      </p:sp>
      <p:sp>
        <p:nvSpPr>
          <p:cNvPr id="4" name="Tijdelijke aanduiding voor voettekst 3">
            <a:extLst>
              <a:ext uri="{FF2B5EF4-FFF2-40B4-BE49-F238E27FC236}">
                <a16:creationId xmlns:a16="http://schemas.microsoft.com/office/drawing/2014/main" id="{93C03E5B-CF51-503C-3444-0205F4E065EE}"/>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Tijdelijke aanduiding voor dianummer 4">
            <a:extLst>
              <a:ext uri="{FF2B5EF4-FFF2-40B4-BE49-F238E27FC236}">
                <a16:creationId xmlns:a16="http://schemas.microsoft.com/office/drawing/2014/main" id="{5611C7DC-2132-D654-DB5E-54C6937350D7}"/>
              </a:ext>
            </a:extLst>
          </p:cNvPr>
          <p:cNvSpPr>
            <a:spLocks noGrp="1"/>
          </p:cNvSpPr>
          <p:nvPr>
            <p:ph type="sldNum" sz="quarter" idx="12"/>
          </p:nvPr>
        </p:nvSpPr>
        <p:spPr/>
        <p:txBody>
          <a:bodyPr/>
          <a:lstStyle/>
          <a:p>
            <a:fld id="{A978B2FF-0EC6-496A-9F3F-A37EF0BEACA5}" type="slidenum">
              <a:rPr lang="nl-NL" smtClean="0"/>
              <a:pPr/>
              <a:t>16</a:t>
            </a:fld>
            <a:endParaRPr lang="nl-NL" dirty="0"/>
          </a:p>
        </p:txBody>
      </p:sp>
      <p:sp>
        <p:nvSpPr>
          <p:cNvPr id="22" name="Tekstvak 21">
            <a:extLst>
              <a:ext uri="{FF2B5EF4-FFF2-40B4-BE49-F238E27FC236}">
                <a16:creationId xmlns:a16="http://schemas.microsoft.com/office/drawing/2014/main" id="{36BAD768-3A03-DA3F-A903-CBF26CE31743}"/>
              </a:ext>
            </a:extLst>
          </p:cNvPr>
          <p:cNvSpPr txBox="1"/>
          <p:nvPr/>
        </p:nvSpPr>
        <p:spPr>
          <a:xfrm>
            <a:off x="633600" y="1881554"/>
            <a:ext cx="9591854" cy="1477328"/>
          </a:xfrm>
          <a:prstGeom prst="rect">
            <a:avLst/>
          </a:prstGeom>
          <a:noFill/>
        </p:spPr>
        <p:txBody>
          <a:bodyPr wrap="square" rtlCol="0">
            <a:spAutoFit/>
          </a:bodyPr>
          <a:lstStyle/>
          <a:p>
            <a:pPr marL="285750" indent="-285750">
              <a:buFont typeface="Arial" panose="020B0604020202020204" pitchFamily="34" charset="0"/>
              <a:buChar char="•"/>
            </a:pPr>
            <a:r>
              <a:rPr lang="nl-NL" dirty="0"/>
              <a:t>Traditioneel wordt gebruikt gemaakt van </a:t>
            </a:r>
            <a:r>
              <a:rPr lang="nl-NL" dirty="0" err="1"/>
              <a:t>anemic</a:t>
            </a:r>
            <a:r>
              <a:rPr lang="nl-NL" dirty="0"/>
              <a:t> (bloedarmoede) </a:t>
            </a:r>
            <a:r>
              <a:rPr lang="nl-NL" dirty="0" err="1"/>
              <a:t>models</a:t>
            </a:r>
            <a:r>
              <a:rPr lang="nl-NL" dirty="0"/>
              <a:t>. Denk maar aan </a:t>
            </a:r>
            <a:r>
              <a:rPr lang="nl-NL" dirty="0" err="1"/>
              <a:t>POCO’s</a:t>
            </a:r>
            <a:r>
              <a:rPr lang="nl-NL" dirty="0"/>
              <a:t>. Alleen </a:t>
            </a:r>
            <a:r>
              <a:rPr lang="nl-NL" dirty="0" err="1"/>
              <a:t>properties</a:t>
            </a:r>
            <a:r>
              <a:rPr lang="nl-NL" dirty="0"/>
              <a:t> en geen gedrag. Ideaal voor </a:t>
            </a:r>
            <a:r>
              <a:rPr lang="nl-NL" dirty="0" err="1"/>
              <a:t>DTO’s</a:t>
            </a:r>
            <a:endParaRPr lang="nl-NL" dirty="0"/>
          </a:p>
          <a:p>
            <a:pPr marL="285750" indent="-285750">
              <a:buFont typeface="Arial" panose="020B0604020202020204" pitchFamily="34" charset="0"/>
              <a:buChar char="•"/>
            </a:pPr>
            <a:r>
              <a:rPr lang="nl-NL" dirty="0"/>
              <a:t>DDD streeft naar </a:t>
            </a:r>
            <a:r>
              <a:rPr lang="nl-NL" dirty="0" err="1"/>
              <a:t>rich</a:t>
            </a:r>
            <a:r>
              <a:rPr lang="nl-NL" dirty="0"/>
              <a:t> </a:t>
            </a:r>
            <a:r>
              <a:rPr lang="nl-NL" dirty="0" err="1"/>
              <a:t>models</a:t>
            </a:r>
            <a:r>
              <a:rPr lang="nl-NL" dirty="0"/>
              <a:t> waar naast data ook gedrag bevindt (denk aan validatie bijvoorbeeld)</a:t>
            </a:r>
          </a:p>
          <a:p>
            <a:pPr marL="742950" lvl="1" indent="-285750">
              <a:buFont typeface="Arial" panose="020B0604020202020204" pitchFamily="34" charset="0"/>
              <a:buChar char="•"/>
            </a:pPr>
            <a:r>
              <a:rPr lang="nl-NL" dirty="0"/>
              <a:t>Het voordeel hiervan is dat een </a:t>
            </a:r>
            <a:r>
              <a:rPr lang="nl-NL" dirty="0" err="1"/>
              <a:t>rich</a:t>
            </a:r>
            <a:r>
              <a:rPr lang="nl-NL" dirty="0"/>
              <a:t> model altijd valide is</a:t>
            </a:r>
          </a:p>
        </p:txBody>
      </p:sp>
    </p:spTree>
    <p:extLst>
      <p:ext uri="{BB962C8B-B14F-4D97-AF65-F5344CB8AC3E}">
        <p14:creationId xmlns:p14="http://schemas.microsoft.com/office/powerpoint/2010/main" val="373609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5781CE-3E1C-9AB1-38BA-2EBE645C034F}"/>
              </a:ext>
            </a:extLst>
          </p:cNvPr>
          <p:cNvSpPr>
            <a:spLocks noGrp="1"/>
          </p:cNvSpPr>
          <p:nvPr>
            <p:ph type="title"/>
          </p:nvPr>
        </p:nvSpPr>
        <p:spPr/>
        <p:txBody>
          <a:bodyPr/>
          <a:lstStyle/>
          <a:p>
            <a:r>
              <a:rPr lang="nl-NL" dirty="0"/>
              <a:t>Domain </a:t>
            </a:r>
            <a:r>
              <a:rPr lang="nl-NL" dirty="0" err="1"/>
              <a:t>core</a:t>
            </a:r>
            <a:r>
              <a:rPr lang="nl-NL" dirty="0"/>
              <a:t> – </a:t>
            </a:r>
            <a:r>
              <a:rPr lang="nl-NL" dirty="0" err="1"/>
              <a:t>value</a:t>
            </a:r>
            <a:r>
              <a:rPr lang="nl-NL" dirty="0"/>
              <a:t> object</a:t>
            </a:r>
          </a:p>
        </p:txBody>
      </p:sp>
      <p:sp>
        <p:nvSpPr>
          <p:cNvPr id="4" name="Tijdelijke aanduiding voor voettekst 3">
            <a:extLst>
              <a:ext uri="{FF2B5EF4-FFF2-40B4-BE49-F238E27FC236}">
                <a16:creationId xmlns:a16="http://schemas.microsoft.com/office/drawing/2014/main" id="{93C03E5B-CF51-503C-3444-0205F4E065EE}"/>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Tijdelijke aanduiding voor dianummer 4">
            <a:extLst>
              <a:ext uri="{FF2B5EF4-FFF2-40B4-BE49-F238E27FC236}">
                <a16:creationId xmlns:a16="http://schemas.microsoft.com/office/drawing/2014/main" id="{5611C7DC-2132-D654-DB5E-54C6937350D7}"/>
              </a:ext>
            </a:extLst>
          </p:cNvPr>
          <p:cNvSpPr>
            <a:spLocks noGrp="1"/>
          </p:cNvSpPr>
          <p:nvPr>
            <p:ph type="sldNum" sz="quarter" idx="12"/>
          </p:nvPr>
        </p:nvSpPr>
        <p:spPr/>
        <p:txBody>
          <a:bodyPr/>
          <a:lstStyle/>
          <a:p>
            <a:fld id="{A978B2FF-0EC6-496A-9F3F-A37EF0BEACA5}" type="slidenum">
              <a:rPr lang="nl-NL" smtClean="0"/>
              <a:pPr/>
              <a:t>17</a:t>
            </a:fld>
            <a:endParaRPr lang="nl-NL" dirty="0"/>
          </a:p>
        </p:txBody>
      </p:sp>
      <p:sp>
        <p:nvSpPr>
          <p:cNvPr id="22" name="Tekstvak 21">
            <a:extLst>
              <a:ext uri="{FF2B5EF4-FFF2-40B4-BE49-F238E27FC236}">
                <a16:creationId xmlns:a16="http://schemas.microsoft.com/office/drawing/2014/main" id="{36BAD768-3A03-DA3F-A903-CBF26CE31743}"/>
              </a:ext>
            </a:extLst>
          </p:cNvPr>
          <p:cNvSpPr txBox="1"/>
          <p:nvPr/>
        </p:nvSpPr>
        <p:spPr>
          <a:xfrm>
            <a:off x="633600" y="1881554"/>
            <a:ext cx="9591854" cy="3416320"/>
          </a:xfrm>
          <a:prstGeom prst="rect">
            <a:avLst/>
          </a:prstGeom>
          <a:noFill/>
        </p:spPr>
        <p:txBody>
          <a:bodyPr wrap="square" rtlCol="0">
            <a:spAutoFit/>
          </a:bodyPr>
          <a:lstStyle/>
          <a:p>
            <a:pPr marL="285750" indent="-285750">
              <a:buFont typeface="Arial" panose="020B0604020202020204" pitchFamily="34" charset="0"/>
              <a:buChar char="•"/>
            </a:pPr>
            <a:r>
              <a:rPr lang="nl-NL" dirty="0"/>
              <a:t>Domain </a:t>
            </a:r>
            <a:r>
              <a:rPr lang="nl-NL" dirty="0" err="1"/>
              <a:t>value</a:t>
            </a:r>
            <a:r>
              <a:rPr lang="nl-NL" dirty="0"/>
              <a:t> object representeert een waarde</a:t>
            </a:r>
          </a:p>
          <a:p>
            <a:pPr marL="742950" lvl="1" indent="-285750">
              <a:buFont typeface="Arial" panose="020B0604020202020204" pitchFamily="34" charset="0"/>
              <a:buChar char="•"/>
            </a:pPr>
            <a:r>
              <a:rPr lang="nl-NL" dirty="0"/>
              <a:t>Een mooi voorbeeld hiervan is </a:t>
            </a:r>
            <a:r>
              <a:rPr lang="nl-NL" b="1" dirty="0"/>
              <a:t>geld</a:t>
            </a:r>
          </a:p>
          <a:p>
            <a:pPr marL="285750" indent="-285750">
              <a:buFont typeface="Arial" panose="020B0604020202020204" pitchFamily="34" charset="0"/>
              <a:buChar char="•"/>
            </a:pPr>
            <a:r>
              <a:rPr lang="nl-NL" dirty="0"/>
              <a:t>Een </a:t>
            </a:r>
            <a:r>
              <a:rPr lang="nl-NL" dirty="0" err="1"/>
              <a:t>value</a:t>
            </a:r>
            <a:r>
              <a:rPr lang="nl-NL" dirty="0"/>
              <a:t> object is </a:t>
            </a:r>
            <a:r>
              <a:rPr lang="nl-NL" b="1" dirty="0" err="1"/>
              <a:t>immutable</a:t>
            </a:r>
            <a:r>
              <a:rPr lang="nl-NL" b="1" dirty="0"/>
              <a:t>. </a:t>
            </a:r>
            <a:r>
              <a:rPr lang="nl-NL" dirty="0"/>
              <a:t>Eenmaal gemaakt kan deze niet meer worden gewijzigd</a:t>
            </a:r>
          </a:p>
          <a:p>
            <a:pPr marL="285750" indent="-285750">
              <a:buFont typeface="Arial" panose="020B0604020202020204" pitchFamily="34" charset="0"/>
              <a:buChar char="•"/>
            </a:pPr>
            <a:r>
              <a:rPr lang="nl-NL" dirty="0"/>
              <a:t>Een </a:t>
            </a:r>
            <a:r>
              <a:rPr lang="nl-NL" dirty="0" err="1"/>
              <a:t>value</a:t>
            </a:r>
            <a:r>
              <a:rPr lang="nl-NL" dirty="0"/>
              <a:t> object bevat </a:t>
            </a:r>
            <a:r>
              <a:rPr lang="nl-NL" b="1" dirty="0"/>
              <a:t>geen identiteit</a:t>
            </a:r>
          </a:p>
          <a:p>
            <a:pPr marL="285750" indent="-285750">
              <a:buFont typeface="Arial" panose="020B0604020202020204" pitchFamily="34" charset="0"/>
              <a:buChar char="•"/>
            </a:pPr>
            <a:r>
              <a:rPr lang="nl-NL" dirty="0"/>
              <a:t>Vergelijking op 2 </a:t>
            </a:r>
            <a:r>
              <a:rPr lang="nl-NL" dirty="0" err="1"/>
              <a:t>value</a:t>
            </a:r>
            <a:r>
              <a:rPr lang="nl-NL" dirty="0"/>
              <a:t> objecten (van hetzelfde type) verloopt op de waarde</a:t>
            </a:r>
          </a:p>
          <a:p>
            <a:pPr marL="742950" lvl="1" indent="-285750">
              <a:buFont typeface="Arial" panose="020B0604020202020204" pitchFamily="34" charset="0"/>
              <a:buChar char="•"/>
            </a:pPr>
            <a:r>
              <a:rPr lang="nl-NL" dirty="0"/>
              <a:t>Het omwisselen van een 1 euro muntstuk met een andere 1 euro muntstuk is in eigenlijk alle contexten valide</a:t>
            </a:r>
          </a:p>
          <a:p>
            <a:pPr marL="285750" indent="-285750">
              <a:buFont typeface="Arial" panose="020B0604020202020204" pitchFamily="34" charset="0"/>
              <a:buChar char="•"/>
            </a:pPr>
            <a:r>
              <a:rPr lang="nl-NL" dirty="0"/>
              <a:t>Via operator </a:t>
            </a:r>
            <a:r>
              <a:rPr lang="nl-NL" dirty="0" err="1"/>
              <a:t>overloading</a:t>
            </a:r>
            <a:r>
              <a:rPr lang="nl-NL" dirty="0"/>
              <a:t> is het valide om een nieuwe </a:t>
            </a:r>
            <a:r>
              <a:rPr lang="nl-NL" dirty="0" err="1"/>
              <a:t>value</a:t>
            </a:r>
            <a:r>
              <a:rPr lang="nl-NL" dirty="0"/>
              <a:t> object te </a:t>
            </a:r>
            <a:r>
              <a:rPr lang="nl-NL" dirty="0" err="1"/>
              <a:t>creeren</a:t>
            </a:r>
            <a:endParaRPr lang="nl-NL" dirty="0"/>
          </a:p>
          <a:p>
            <a:pPr marL="742950" lvl="1" indent="-285750">
              <a:buFont typeface="Arial" panose="020B0604020202020204" pitchFamily="34" charset="0"/>
              <a:buChar char="•"/>
            </a:pPr>
            <a:r>
              <a:rPr lang="nl-NL" dirty="0"/>
              <a:t>1 euro + 1 euro = 2 euro</a:t>
            </a:r>
          </a:p>
          <a:p>
            <a:pPr marL="285750" indent="-285750">
              <a:buFont typeface="Arial" panose="020B0604020202020204" pitchFamily="34" charset="0"/>
              <a:buChar char="•"/>
            </a:pPr>
            <a:r>
              <a:rPr lang="nl-NL" dirty="0"/>
              <a:t>DDD probeert veel business logica binnen </a:t>
            </a:r>
            <a:r>
              <a:rPr lang="nl-NL" dirty="0" err="1"/>
              <a:t>value</a:t>
            </a:r>
            <a:r>
              <a:rPr lang="nl-NL" dirty="0"/>
              <a:t> objecten te plaatsen</a:t>
            </a:r>
          </a:p>
          <a:p>
            <a:pPr marL="285750" indent="-285750">
              <a:buFont typeface="Arial" panose="020B0604020202020204" pitchFamily="34" charset="0"/>
              <a:buChar char="•"/>
            </a:pPr>
            <a:r>
              <a:rPr lang="nl-NL" dirty="0"/>
              <a:t>Prima te testen in combinatie met unit testen, omdat een domain </a:t>
            </a:r>
            <a:r>
              <a:rPr lang="nl-NL" dirty="0" err="1"/>
              <a:t>value</a:t>
            </a:r>
            <a:r>
              <a:rPr lang="nl-NL" dirty="0"/>
              <a:t> object een unit op zich zelf is</a:t>
            </a:r>
          </a:p>
        </p:txBody>
      </p:sp>
    </p:spTree>
    <p:extLst>
      <p:ext uri="{BB962C8B-B14F-4D97-AF65-F5344CB8AC3E}">
        <p14:creationId xmlns:p14="http://schemas.microsoft.com/office/powerpoint/2010/main" val="1934591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5781CE-3E1C-9AB1-38BA-2EBE645C034F}"/>
              </a:ext>
            </a:extLst>
          </p:cNvPr>
          <p:cNvSpPr>
            <a:spLocks noGrp="1"/>
          </p:cNvSpPr>
          <p:nvPr>
            <p:ph type="title"/>
          </p:nvPr>
        </p:nvSpPr>
        <p:spPr/>
        <p:txBody>
          <a:bodyPr/>
          <a:lstStyle/>
          <a:p>
            <a:r>
              <a:rPr lang="nl-NL" dirty="0"/>
              <a:t>Domain </a:t>
            </a:r>
            <a:r>
              <a:rPr lang="nl-NL" dirty="0" err="1"/>
              <a:t>core</a:t>
            </a:r>
            <a:r>
              <a:rPr lang="nl-NL" dirty="0"/>
              <a:t> – </a:t>
            </a:r>
            <a:r>
              <a:rPr lang="nl-NL" dirty="0" err="1"/>
              <a:t>entity</a:t>
            </a:r>
            <a:endParaRPr lang="nl-NL" dirty="0"/>
          </a:p>
        </p:txBody>
      </p:sp>
      <p:sp>
        <p:nvSpPr>
          <p:cNvPr id="4" name="Tijdelijke aanduiding voor voettekst 3">
            <a:extLst>
              <a:ext uri="{FF2B5EF4-FFF2-40B4-BE49-F238E27FC236}">
                <a16:creationId xmlns:a16="http://schemas.microsoft.com/office/drawing/2014/main" id="{93C03E5B-CF51-503C-3444-0205F4E065EE}"/>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Tijdelijke aanduiding voor dianummer 4">
            <a:extLst>
              <a:ext uri="{FF2B5EF4-FFF2-40B4-BE49-F238E27FC236}">
                <a16:creationId xmlns:a16="http://schemas.microsoft.com/office/drawing/2014/main" id="{5611C7DC-2132-D654-DB5E-54C6937350D7}"/>
              </a:ext>
            </a:extLst>
          </p:cNvPr>
          <p:cNvSpPr>
            <a:spLocks noGrp="1"/>
          </p:cNvSpPr>
          <p:nvPr>
            <p:ph type="sldNum" sz="quarter" idx="12"/>
          </p:nvPr>
        </p:nvSpPr>
        <p:spPr/>
        <p:txBody>
          <a:bodyPr/>
          <a:lstStyle/>
          <a:p>
            <a:fld id="{A978B2FF-0EC6-496A-9F3F-A37EF0BEACA5}" type="slidenum">
              <a:rPr lang="nl-NL" smtClean="0"/>
              <a:pPr/>
              <a:t>18</a:t>
            </a:fld>
            <a:endParaRPr lang="nl-NL" dirty="0"/>
          </a:p>
        </p:txBody>
      </p:sp>
      <p:sp>
        <p:nvSpPr>
          <p:cNvPr id="3" name="Tekstvak 2">
            <a:extLst>
              <a:ext uri="{FF2B5EF4-FFF2-40B4-BE49-F238E27FC236}">
                <a16:creationId xmlns:a16="http://schemas.microsoft.com/office/drawing/2014/main" id="{0ED4FBE4-C821-9B72-833C-B22F6C2C697D}"/>
              </a:ext>
            </a:extLst>
          </p:cNvPr>
          <p:cNvSpPr txBox="1"/>
          <p:nvPr/>
        </p:nvSpPr>
        <p:spPr>
          <a:xfrm>
            <a:off x="633600" y="1881554"/>
            <a:ext cx="9591854" cy="3139321"/>
          </a:xfrm>
          <a:prstGeom prst="rect">
            <a:avLst/>
          </a:prstGeom>
          <a:noFill/>
        </p:spPr>
        <p:txBody>
          <a:bodyPr wrap="square" rtlCol="0">
            <a:spAutoFit/>
          </a:bodyPr>
          <a:lstStyle/>
          <a:p>
            <a:pPr marL="285750" indent="-285750">
              <a:buFont typeface="Arial" panose="020B0604020202020204" pitchFamily="34" charset="0"/>
              <a:buChar char="•"/>
            </a:pPr>
            <a:r>
              <a:rPr lang="nl-NL" dirty="0"/>
              <a:t>Domain </a:t>
            </a:r>
            <a:r>
              <a:rPr lang="nl-NL" dirty="0" err="1"/>
              <a:t>entity</a:t>
            </a:r>
            <a:r>
              <a:rPr lang="nl-NL" dirty="0"/>
              <a:t> object representeert een entiteit</a:t>
            </a:r>
          </a:p>
          <a:p>
            <a:pPr marL="742950" lvl="1" indent="-285750">
              <a:buFont typeface="Arial" panose="020B0604020202020204" pitchFamily="34" charset="0"/>
              <a:buChar char="•"/>
            </a:pPr>
            <a:r>
              <a:rPr lang="nl-NL" dirty="0"/>
              <a:t>Een mooi voorbeeld hiervan is </a:t>
            </a:r>
            <a:r>
              <a:rPr lang="nl-NL" b="1" dirty="0"/>
              <a:t>account</a:t>
            </a:r>
          </a:p>
          <a:p>
            <a:pPr marL="285750" indent="-285750">
              <a:buFont typeface="Arial" panose="020B0604020202020204" pitchFamily="34" charset="0"/>
              <a:buChar char="•"/>
            </a:pPr>
            <a:r>
              <a:rPr lang="nl-NL" dirty="0"/>
              <a:t>Een </a:t>
            </a:r>
            <a:r>
              <a:rPr lang="nl-NL" dirty="0" err="1"/>
              <a:t>value</a:t>
            </a:r>
            <a:r>
              <a:rPr lang="nl-NL" dirty="0"/>
              <a:t> object is niet per definitie </a:t>
            </a:r>
            <a:r>
              <a:rPr lang="nl-NL" b="1" dirty="0" err="1"/>
              <a:t>immutable</a:t>
            </a:r>
            <a:r>
              <a:rPr lang="nl-NL" b="1" dirty="0"/>
              <a:t>. </a:t>
            </a:r>
            <a:r>
              <a:rPr lang="nl-NL" dirty="0"/>
              <a:t>Data kan wel worden gewijzigd, maar om </a:t>
            </a:r>
            <a:r>
              <a:rPr lang="nl-NL" dirty="0" err="1"/>
              <a:t>encapsulatie</a:t>
            </a:r>
            <a:r>
              <a:rPr lang="nl-NL" dirty="0"/>
              <a:t> te behouden verloopt dit via public methodes en geen property setters</a:t>
            </a:r>
          </a:p>
          <a:p>
            <a:pPr marL="285750" indent="-285750">
              <a:buFont typeface="Arial" panose="020B0604020202020204" pitchFamily="34" charset="0"/>
              <a:buChar char="•"/>
            </a:pPr>
            <a:r>
              <a:rPr lang="nl-NL" dirty="0"/>
              <a:t>Een </a:t>
            </a:r>
            <a:r>
              <a:rPr lang="nl-NL" dirty="0" err="1"/>
              <a:t>value</a:t>
            </a:r>
            <a:r>
              <a:rPr lang="nl-NL" dirty="0"/>
              <a:t> object bevat </a:t>
            </a:r>
            <a:r>
              <a:rPr lang="nl-NL" b="1" dirty="0"/>
              <a:t>altijd een identiteit</a:t>
            </a:r>
          </a:p>
          <a:p>
            <a:pPr marL="285750" indent="-285750">
              <a:buFont typeface="Arial" panose="020B0604020202020204" pitchFamily="34" charset="0"/>
              <a:buChar char="•"/>
            </a:pPr>
            <a:r>
              <a:rPr lang="nl-NL" dirty="0"/>
              <a:t>Vergelijking op 2 </a:t>
            </a:r>
            <a:r>
              <a:rPr lang="nl-NL" dirty="0" err="1"/>
              <a:t>entities</a:t>
            </a:r>
            <a:r>
              <a:rPr lang="nl-NL" dirty="0"/>
              <a:t> (van hetzelfde type) verloopt via identiteit</a:t>
            </a:r>
          </a:p>
          <a:p>
            <a:pPr marL="742950" lvl="1" indent="-285750">
              <a:buFont typeface="Arial" panose="020B0604020202020204" pitchFamily="34" charset="0"/>
              <a:buChar char="•"/>
            </a:pPr>
            <a:r>
              <a:rPr lang="nl-NL" dirty="0"/>
              <a:t>Wanneer account1 met account2 wordt vergeleken en beide hebben dezelfde identiteit, dan betreft het dezelfde entiteit</a:t>
            </a:r>
          </a:p>
          <a:p>
            <a:pPr marL="285750" indent="-285750">
              <a:buFont typeface="Arial" panose="020B0604020202020204" pitchFamily="34" charset="0"/>
              <a:buChar char="•"/>
            </a:pPr>
            <a:r>
              <a:rPr lang="nl-NL" dirty="0"/>
              <a:t>Een DDD bevat meestal 1 of meerdere </a:t>
            </a:r>
            <a:r>
              <a:rPr lang="nl-NL" dirty="0" err="1"/>
              <a:t>value</a:t>
            </a:r>
            <a:r>
              <a:rPr lang="nl-NL" dirty="0"/>
              <a:t> objecten</a:t>
            </a:r>
          </a:p>
          <a:p>
            <a:pPr marL="285750" indent="-285750">
              <a:buFont typeface="Arial" panose="020B0604020202020204" pitchFamily="34" charset="0"/>
              <a:buChar char="•"/>
            </a:pPr>
            <a:r>
              <a:rPr lang="nl-NL" dirty="0"/>
              <a:t>Prima te testen in combinatie met unit testen, omdat een domain </a:t>
            </a:r>
            <a:r>
              <a:rPr lang="nl-NL" dirty="0" err="1"/>
              <a:t>entity</a:t>
            </a:r>
            <a:r>
              <a:rPr lang="nl-NL" dirty="0"/>
              <a:t> een unit op zich zelf is</a:t>
            </a:r>
          </a:p>
        </p:txBody>
      </p:sp>
    </p:spTree>
    <p:extLst>
      <p:ext uri="{BB962C8B-B14F-4D97-AF65-F5344CB8AC3E}">
        <p14:creationId xmlns:p14="http://schemas.microsoft.com/office/powerpoint/2010/main" val="967545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5781CE-3E1C-9AB1-38BA-2EBE645C034F}"/>
              </a:ext>
            </a:extLst>
          </p:cNvPr>
          <p:cNvSpPr>
            <a:spLocks noGrp="1"/>
          </p:cNvSpPr>
          <p:nvPr>
            <p:ph type="title"/>
          </p:nvPr>
        </p:nvSpPr>
        <p:spPr/>
        <p:txBody>
          <a:bodyPr/>
          <a:lstStyle/>
          <a:p>
            <a:r>
              <a:rPr lang="nl-NL"/>
              <a:t>Domain core – Aggregate</a:t>
            </a:r>
            <a:endParaRPr lang="nl-NL" dirty="0"/>
          </a:p>
        </p:txBody>
      </p:sp>
      <p:sp>
        <p:nvSpPr>
          <p:cNvPr id="4" name="Tijdelijke aanduiding voor voettekst 3">
            <a:extLst>
              <a:ext uri="{FF2B5EF4-FFF2-40B4-BE49-F238E27FC236}">
                <a16:creationId xmlns:a16="http://schemas.microsoft.com/office/drawing/2014/main" id="{93C03E5B-CF51-503C-3444-0205F4E065EE}"/>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Tijdelijke aanduiding voor dianummer 4">
            <a:extLst>
              <a:ext uri="{FF2B5EF4-FFF2-40B4-BE49-F238E27FC236}">
                <a16:creationId xmlns:a16="http://schemas.microsoft.com/office/drawing/2014/main" id="{5611C7DC-2132-D654-DB5E-54C6937350D7}"/>
              </a:ext>
            </a:extLst>
          </p:cNvPr>
          <p:cNvSpPr>
            <a:spLocks noGrp="1"/>
          </p:cNvSpPr>
          <p:nvPr>
            <p:ph type="sldNum" sz="quarter" idx="12"/>
          </p:nvPr>
        </p:nvSpPr>
        <p:spPr/>
        <p:txBody>
          <a:bodyPr/>
          <a:lstStyle/>
          <a:p>
            <a:fld id="{A978B2FF-0EC6-496A-9F3F-A37EF0BEACA5}" type="slidenum">
              <a:rPr lang="nl-NL" smtClean="0"/>
              <a:pPr/>
              <a:t>19</a:t>
            </a:fld>
            <a:endParaRPr lang="nl-NL" dirty="0"/>
          </a:p>
        </p:txBody>
      </p:sp>
      <p:sp>
        <p:nvSpPr>
          <p:cNvPr id="3" name="Tekstvak 2">
            <a:extLst>
              <a:ext uri="{FF2B5EF4-FFF2-40B4-BE49-F238E27FC236}">
                <a16:creationId xmlns:a16="http://schemas.microsoft.com/office/drawing/2014/main" id="{0ED4FBE4-C821-9B72-833C-B22F6C2C697D}"/>
              </a:ext>
            </a:extLst>
          </p:cNvPr>
          <p:cNvSpPr txBox="1"/>
          <p:nvPr/>
        </p:nvSpPr>
        <p:spPr>
          <a:xfrm>
            <a:off x="633600" y="2505807"/>
            <a:ext cx="9591854" cy="2462213"/>
          </a:xfrm>
          <a:prstGeom prst="rect">
            <a:avLst/>
          </a:prstGeom>
          <a:noFill/>
        </p:spPr>
        <p:txBody>
          <a:bodyPr wrap="square" rtlCol="0">
            <a:spAutoFit/>
          </a:bodyPr>
          <a:lstStyle/>
          <a:p>
            <a:pPr marL="285750" indent="-285750">
              <a:buFont typeface="Arial" panose="020B0604020202020204" pitchFamily="34" charset="0"/>
              <a:buChar char="•"/>
            </a:pPr>
            <a:r>
              <a:rPr lang="nl-NL" sz="1400" dirty="0"/>
              <a:t>Nu wetend dat een </a:t>
            </a:r>
            <a:r>
              <a:rPr lang="nl-NL" sz="1400" dirty="0" err="1"/>
              <a:t>value</a:t>
            </a:r>
            <a:r>
              <a:rPr lang="nl-NL" sz="1400" dirty="0"/>
              <a:t> object een waarde representeert en een </a:t>
            </a:r>
            <a:r>
              <a:rPr lang="nl-NL" sz="1400" dirty="0" err="1"/>
              <a:t>entity</a:t>
            </a:r>
            <a:r>
              <a:rPr lang="nl-NL" sz="1400" dirty="0"/>
              <a:t> een entiteit is er een overkoepelend geheel nodig die entiteiten + </a:t>
            </a:r>
            <a:r>
              <a:rPr lang="nl-NL" sz="1400" dirty="0" err="1"/>
              <a:t>value</a:t>
            </a:r>
            <a:r>
              <a:rPr lang="nl-NL" sz="1400" dirty="0"/>
              <a:t> objecten </a:t>
            </a:r>
            <a:r>
              <a:rPr lang="nl-NL" sz="1400" dirty="0" err="1"/>
              <a:t>managed</a:t>
            </a:r>
            <a:r>
              <a:rPr lang="nl-NL" sz="1400" dirty="0"/>
              <a:t>. Binnen DDD is dit een </a:t>
            </a:r>
            <a:r>
              <a:rPr lang="nl-NL" sz="1400" b="1" dirty="0" err="1"/>
              <a:t>aggregate</a:t>
            </a:r>
            <a:endParaRPr lang="nl-NL" sz="1400" b="1" dirty="0"/>
          </a:p>
          <a:p>
            <a:pPr marL="285750" indent="-285750">
              <a:buFont typeface="Arial" panose="020B0604020202020204" pitchFamily="34" charset="0"/>
              <a:buChar char="•"/>
            </a:pPr>
            <a:r>
              <a:rPr lang="nl-NL" sz="1400" dirty="0"/>
              <a:t>Een </a:t>
            </a:r>
            <a:r>
              <a:rPr lang="nl-NL" sz="1400" dirty="0" err="1"/>
              <a:t>aggregate</a:t>
            </a:r>
            <a:r>
              <a:rPr lang="nl-NL" sz="1400" dirty="0"/>
              <a:t> is feitelijk ook een </a:t>
            </a:r>
            <a:r>
              <a:rPr lang="nl-NL" sz="1400" dirty="0" err="1"/>
              <a:t>entity</a:t>
            </a:r>
            <a:r>
              <a:rPr lang="nl-NL" sz="1400" dirty="0"/>
              <a:t>, maar dan aan de top of </a:t>
            </a:r>
            <a:r>
              <a:rPr lang="nl-NL" sz="1400" dirty="0" err="1"/>
              <a:t>the</a:t>
            </a:r>
            <a:r>
              <a:rPr lang="nl-NL" sz="1400" dirty="0"/>
              <a:t> chain</a:t>
            </a:r>
          </a:p>
          <a:p>
            <a:pPr marL="285750" indent="-285750">
              <a:buFont typeface="Arial" panose="020B0604020202020204" pitchFamily="34" charset="0"/>
              <a:buChar char="•"/>
            </a:pPr>
            <a:r>
              <a:rPr lang="nl-NL" sz="1400" dirty="0"/>
              <a:t>Deze </a:t>
            </a:r>
            <a:r>
              <a:rPr lang="nl-NL" sz="1400" i="1" dirty="0" err="1"/>
              <a:t>aggregate</a:t>
            </a:r>
            <a:r>
              <a:rPr lang="nl-NL" sz="1400" i="1" dirty="0"/>
              <a:t> </a:t>
            </a:r>
            <a:r>
              <a:rPr lang="nl-NL" sz="1400" i="1" dirty="0" err="1"/>
              <a:t>entity</a:t>
            </a:r>
            <a:r>
              <a:rPr lang="nl-NL" sz="1400" dirty="0"/>
              <a:t> wordt ook wel de </a:t>
            </a:r>
            <a:r>
              <a:rPr lang="nl-NL" sz="1400" b="1" dirty="0" err="1"/>
              <a:t>aggregate</a:t>
            </a:r>
            <a:r>
              <a:rPr lang="nl-NL" sz="1400" b="1" dirty="0"/>
              <a:t> root</a:t>
            </a:r>
            <a:r>
              <a:rPr lang="nl-NL" sz="1400" dirty="0"/>
              <a:t> genoemd</a:t>
            </a:r>
            <a:endParaRPr lang="nl-NL" sz="1400" i="1" dirty="0"/>
          </a:p>
          <a:p>
            <a:pPr marL="285750" indent="-285750">
              <a:buFont typeface="Arial" panose="020B0604020202020204" pitchFamily="34" charset="0"/>
              <a:buChar char="•"/>
            </a:pPr>
            <a:r>
              <a:rPr lang="nl-NL" sz="1400" dirty="0"/>
              <a:t>Een </a:t>
            </a:r>
            <a:r>
              <a:rPr lang="nl-NL" sz="1400" dirty="0" err="1"/>
              <a:t>aggregate</a:t>
            </a:r>
            <a:r>
              <a:rPr lang="nl-NL" sz="1400" dirty="0"/>
              <a:t> kan direct met een andere </a:t>
            </a:r>
            <a:r>
              <a:rPr lang="nl-NL" sz="1400" dirty="0" err="1"/>
              <a:t>aggregate</a:t>
            </a:r>
            <a:r>
              <a:rPr lang="nl-NL" sz="1400" dirty="0"/>
              <a:t> communiceren</a:t>
            </a:r>
          </a:p>
          <a:p>
            <a:pPr marL="742950" lvl="1" indent="-285750">
              <a:buFont typeface="Arial" panose="020B0604020202020204" pitchFamily="34" charset="0"/>
              <a:buChar char="•"/>
            </a:pPr>
            <a:r>
              <a:rPr lang="nl-NL" sz="1400" dirty="0"/>
              <a:t>Dit gebeurt via </a:t>
            </a:r>
            <a:r>
              <a:rPr lang="nl-NL" sz="1400" dirty="0" err="1"/>
              <a:t>identity</a:t>
            </a:r>
            <a:r>
              <a:rPr lang="nl-NL" sz="1400" dirty="0"/>
              <a:t> van andere </a:t>
            </a:r>
            <a:r>
              <a:rPr lang="nl-NL" sz="1400" dirty="0" err="1"/>
              <a:t>aggregate</a:t>
            </a:r>
            <a:endParaRPr lang="nl-NL" sz="1400" dirty="0"/>
          </a:p>
          <a:p>
            <a:pPr marL="285750" indent="-285750">
              <a:buFont typeface="Arial" panose="020B0604020202020204" pitchFamily="34" charset="0"/>
              <a:buChar char="•"/>
            </a:pPr>
            <a:r>
              <a:rPr lang="nl-NL" sz="1400" dirty="0"/>
              <a:t>Een </a:t>
            </a:r>
            <a:r>
              <a:rPr lang="nl-NL" sz="1400" dirty="0" err="1"/>
              <a:t>entity</a:t>
            </a:r>
            <a:r>
              <a:rPr lang="nl-NL" sz="1400" dirty="0"/>
              <a:t> binnen </a:t>
            </a:r>
            <a:r>
              <a:rPr lang="nl-NL" sz="1400" dirty="0" err="1"/>
              <a:t>aggregate</a:t>
            </a:r>
            <a:r>
              <a:rPr lang="nl-NL" sz="1400" dirty="0"/>
              <a:t> kan niet direct met een andere </a:t>
            </a:r>
            <a:r>
              <a:rPr lang="nl-NL" sz="1400" dirty="0" err="1"/>
              <a:t>aggregate</a:t>
            </a:r>
            <a:r>
              <a:rPr lang="nl-NL" sz="1400" dirty="0"/>
              <a:t> communiceren</a:t>
            </a:r>
          </a:p>
          <a:p>
            <a:pPr marL="285750" indent="-285750">
              <a:buFont typeface="Arial" panose="020B0604020202020204" pitchFamily="34" charset="0"/>
              <a:buChar char="•"/>
            </a:pPr>
            <a:r>
              <a:rPr lang="nl-NL" sz="1400" dirty="0"/>
              <a:t>Wanneer je nadenkt over een </a:t>
            </a:r>
            <a:r>
              <a:rPr lang="nl-NL" sz="1400" dirty="0" err="1"/>
              <a:t>entity</a:t>
            </a:r>
            <a:r>
              <a:rPr lang="nl-NL" sz="1400" dirty="0"/>
              <a:t> en je kan ja beantwoorden op de vraag: Is deze </a:t>
            </a:r>
            <a:r>
              <a:rPr lang="nl-NL" sz="1400" dirty="0" err="1"/>
              <a:t>entity</a:t>
            </a:r>
            <a:r>
              <a:rPr lang="nl-NL" sz="1400" dirty="0"/>
              <a:t> de hoogste of behoort deze </a:t>
            </a:r>
            <a:r>
              <a:rPr lang="nl-NL" sz="1400" dirty="0" err="1"/>
              <a:t>entity</a:t>
            </a:r>
            <a:r>
              <a:rPr lang="nl-NL" sz="1400" dirty="0"/>
              <a:t> ook weer tot een andere </a:t>
            </a:r>
            <a:r>
              <a:rPr lang="nl-NL" sz="1400" dirty="0" err="1"/>
              <a:t>entity</a:t>
            </a:r>
            <a:r>
              <a:rPr lang="nl-NL" sz="1400" dirty="0"/>
              <a:t> en het antwoordt is nee, dan kan je spreken dat dit een </a:t>
            </a:r>
            <a:r>
              <a:rPr lang="nl-NL" sz="1400" dirty="0" err="1"/>
              <a:t>aggregate</a:t>
            </a:r>
            <a:r>
              <a:rPr lang="nl-NL" sz="1400" dirty="0"/>
              <a:t> root is.</a:t>
            </a:r>
          </a:p>
          <a:p>
            <a:pPr marL="285750" indent="-285750">
              <a:buFont typeface="Arial" panose="020B0604020202020204" pitchFamily="34" charset="0"/>
              <a:buChar char="•"/>
            </a:pPr>
            <a:r>
              <a:rPr lang="nl-NL" sz="1400" dirty="0"/>
              <a:t>Een </a:t>
            </a:r>
            <a:r>
              <a:rPr lang="nl-NL" sz="1400" dirty="0" err="1"/>
              <a:t>aggregate</a:t>
            </a:r>
            <a:r>
              <a:rPr lang="nl-NL" sz="1400" dirty="0"/>
              <a:t> is een unit of </a:t>
            </a:r>
            <a:r>
              <a:rPr lang="nl-NL" sz="1400" dirty="0" err="1"/>
              <a:t>work</a:t>
            </a:r>
            <a:r>
              <a:rPr lang="nl-NL" sz="1400" dirty="0"/>
              <a:t>, dat houdt in dat </a:t>
            </a:r>
            <a:r>
              <a:rPr lang="nl-NL" sz="1400" dirty="0" err="1"/>
              <a:t>persistance</a:t>
            </a:r>
            <a:r>
              <a:rPr lang="nl-NL" sz="1400" dirty="0"/>
              <a:t> via de </a:t>
            </a:r>
            <a:r>
              <a:rPr lang="nl-NL" sz="1400" dirty="0" err="1"/>
              <a:t>aggregate</a:t>
            </a:r>
            <a:r>
              <a:rPr lang="nl-NL" sz="1400" dirty="0"/>
              <a:t> verloopt en geen losse </a:t>
            </a:r>
            <a:r>
              <a:rPr lang="nl-NL" sz="1400" dirty="0" err="1"/>
              <a:t>entities</a:t>
            </a:r>
            <a:r>
              <a:rPr lang="nl-NL" sz="1400" dirty="0"/>
              <a:t>/</a:t>
            </a:r>
            <a:r>
              <a:rPr lang="nl-NL" sz="1400" dirty="0" err="1"/>
              <a:t>value</a:t>
            </a:r>
            <a:r>
              <a:rPr lang="nl-NL" sz="1400" dirty="0"/>
              <a:t> </a:t>
            </a:r>
            <a:r>
              <a:rPr lang="nl-NL" sz="1400" dirty="0" err="1"/>
              <a:t>objects</a:t>
            </a:r>
            <a:r>
              <a:rPr lang="nl-NL" sz="1400" dirty="0"/>
              <a:t> binnen de </a:t>
            </a:r>
            <a:r>
              <a:rPr lang="nl-NL" sz="1400" dirty="0" err="1"/>
              <a:t>aggregate</a:t>
            </a:r>
            <a:endParaRPr lang="nl-NL" sz="1400" dirty="0"/>
          </a:p>
        </p:txBody>
      </p:sp>
      <p:pic>
        <p:nvPicPr>
          <p:cNvPr id="7" name="Afbeelding 6" descr="Afbeelding met diagram&#10;&#10;Automatisch gegenereerde beschrijving">
            <a:extLst>
              <a:ext uri="{FF2B5EF4-FFF2-40B4-BE49-F238E27FC236}">
                <a16:creationId xmlns:a16="http://schemas.microsoft.com/office/drawing/2014/main" id="{0AEDD7F9-D16D-2425-5D25-BFC55661596A}"/>
              </a:ext>
            </a:extLst>
          </p:cNvPr>
          <p:cNvPicPr>
            <a:picLocks noChangeAspect="1"/>
          </p:cNvPicPr>
          <p:nvPr/>
        </p:nvPicPr>
        <p:blipFill>
          <a:blip r:embed="rId2"/>
          <a:stretch>
            <a:fillRect/>
          </a:stretch>
        </p:blipFill>
        <p:spPr>
          <a:xfrm>
            <a:off x="8803511" y="255949"/>
            <a:ext cx="3160409" cy="2707241"/>
          </a:xfrm>
          <a:prstGeom prst="rect">
            <a:avLst/>
          </a:prstGeom>
        </p:spPr>
      </p:pic>
      <p:pic>
        <p:nvPicPr>
          <p:cNvPr id="8" name="Afbeelding 7" descr="Afbeelding met diagram&#10;&#10;Automatisch gegenereerde beschrijving">
            <a:extLst>
              <a:ext uri="{FF2B5EF4-FFF2-40B4-BE49-F238E27FC236}">
                <a16:creationId xmlns:a16="http://schemas.microsoft.com/office/drawing/2014/main" id="{47B66110-465F-139B-3C7B-0FE65387FC0E}"/>
              </a:ext>
            </a:extLst>
          </p:cNvPr>
          <p:cNvPicPr>
            <a:picLocks noChangeAspect="1"/>
          </p:cNvPicPr>
          <p:nvPr/>
        </p:nvPicPr>
        <p:blipFill>
          <a:blip r:embed="rId3"/>
          <a:stretch>
            <a:fillRect/>
          </a:stretch>
        </p:blipFill>
        <p:spPr>
          <a:xfrm>
            <a:off x="1016356" y="1152797"/>
            <a:ext cx="2378042" cy="1273549"/>
          </a:xfrm>
          <a:prstGeom prst="rect">
            <a:avLst/>
          </a:prstGeom>
        </p:spPr>
      </p:pic>
      <p:pic>
        <p:nvPicPr>
          <p:cNvPr id="10" name="Afbeelding 9" descr="Afbeelding met diagram&#10;&#10;Automatisch gegenereerde beschrijving">
            <a:extLst>
              <a:ext uri="{FF2B5EF4-FFF2-40B4-BE49-F238E27FC236}">
                <a16:creationId xmlns:a16="http://schemas.microsoft.com/office/drawing/2014/main" id="{B4A3EC1B-31F3-2E1B-AD34-2C318F944839}"/>
              </a:ext>
            </a:extLst>
          </p:cNvPr>
          <p:cNvPicPr>
            <a:picLocks noChangeAspect="1"/>
          </p:cNvPicPr>
          <p:nvPr/>
        </p:nvPicPr>
        <p:blipFill>
          <a:blip r:embed="rId4"/>
          <a:stretch>
            <a:fillRect/>
          </a:stretch>
        </p:blipFill>
        <p:spPr>
          <a:xfrm>
            <a:off x="4732680" y="4783368"/>
            <a:ext cx="4927656" cy="1663256"/>
          </a:xfrm>
          <a:prstGeom prst="rect">
            <a:avLst/>
          </a:prstGeom>
        </p:spPr>
      </p:pic>
    </p:spTree>
    <p:extLst>
      <p:ext uri="{BB962C8B-B14F-4D97-AF65-F5344CB8AC3E}">
        <p14:creationId xmlns:p14="http://schemas.microsoft.com/office/powerpoint/2010/main" val="2032328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2CE285-C6F2-0564-9A30-0B60AAC3ABEE}"/>
              </a:ext>
            </a:extLst>
          </p:cNvPr>
          <p:cNvSpPr>
            <a:spLocks noGrp="1"/>
          </p:cNvSpPr>
          <p:nvPr>
            <p:ph type="ctrTitle"/>
          </p:nvPr>
        </p:nvSpPr>
        <p:spPr>
          <a:xfrm>
            <a:off x="635000" y="-337202"/>
            <a:ext cx="8744974" cy="2520000"/>
          </a:xfrm>
        </p:spPr>
        <p:txBody>
          <a:bodyPr/>
          <a:lstStyle/>
          <a:p>
            <a:r>
              <a:rPr lang="nl-NL" dirty="0"/>
              <a:t>Waar gaan we het over hebben:</a:t>
            </a:r>
          </a:p>
        </p:txBody>
      </p:sp>
      <p:sp>
        <p:nvSpPr>
          <p:cNvPr id="3" name="Ondertitel 2">
            <a:extLst>
              <a:ext uri="{FF2B5EF4-FFF2-40B4-BE49-F238E27FC236}">
                <a16:creationId xmlns:a16="http://schemas.microsoft.com/office/drawing/2014/main" id="{C23C97F4-9E44-D1C0-836E-AF9F768C8E8C}"/>
              </a:ext>
            </a:extLst>
          </p:cNvPr>
          <p:cNvSpPr>
            <a:spLocks noGrp="1"/>
          </p:cNvSpPr>
          <p:nvPr>
            <p:ph type="subTitle" idx="1"/>
          </p:nvPr>
        </p:nvSpPr>
        <p:spPr/>
        <p:txBody>
          <a:bodyPr/>
          <a:lstStyle/>
          <a:p>
            <a:pPr marL="457200" indent="-457200">
              <a:buFont typeface="Arial" panose="020B0604020202020204" pitchFamily="34" charset="0"/>
              <a:buChar char="•"/>
            </a:pPr>
            <a:r>
              <a:rPr lang="nl-NL" dirty="0"/>
              <a:t>Wat is het</a:t>
            </a:r>
          </a:p>
          <a:p>
            <a:pPr marL="457200" indent="-457200">
              <a:buFont typeface="Arial" panose="020B0604020202020204" pitchFamily="34" charset="0"/>
              <a:buChar char="•"/>
            </a:pPr>
            <a:r>
              <a:rPr lang="nl-NL" dirty="0"/>
              <a:t>Stukje geschiedenis</a:t>
            </a:r>
          </a:p>
          <a:p>
            <a:pPr marL="457200" indent="-457200">
              <a:buFont typeface="Arial" panose="020B0604020202020204" pitchFamily="34" charset="0"/>
              <a:buChar char="•"/>
            </a:pPr>
            <a:r>
              <a:rPr lang="nl-NL" dirty="0"/>
              <a:t>Wanneer wel/niet</a:t>
            </a:r>
          </a:p>
          <a:p>
            <a:pPr marL="457200" indent="-457200">
              <a:buFont typeface="Arial" panose="020B0604020202020204" pitchFamily="34" charset="0"/>
              <a:buChar char="•"/>
            </a:pPr>
            <a:r>
              <a:rPr lang="nl-NL" dirty="0" err="1"/>
              <a:t>Mindmap</a:t>
            </a:r>
            <a:endParaRPr lang="nl-NL" dirty="0"/>
          </a:p>
          <a:p>
            <a:pPr marL="457200" indent="-457200">
              <a:buFont typeface="Arial" panose="020B0604020202020204" pitchFamily="34" charset="0"/>
              <a:buChar char="•"/>
            </a:pPr>
            <a:r>
              <a:rPr lang="nl-NL" dirty="0" err="1"/>
              <a:t>Overview</a:t>
            </a:r>
            <a:endParaRPr lang="nl-NL" dirty="0"/>
          </a:p>
          <a:p>
            <a:pPr marL="457200" indent="-457200">
              <a:buFont typeface="Arial" panose="020B0604020202020204" pitchFamily="34" charset="0"/>
              <a:buChar char="•"/>
            </a:pPr>
            <a:r>
              <a:rPr lang="nl-NL" dirty="0"/>
              <a:t>Demo</a:t>
            </a:r>
          </a:p>
          <a:p>
            <a:endParaRPr lang="nl-NL" dirty="0"/>
          </a:p>
        </p:txBody>
      </p:sp>
      <p:sp>
        <p:nvSpPr>
          <p:cNvPr id="4" name="Tijdelijke aanduiding voor voettekst 3">
            <a:extLst>
              <a:ext uri="{FF2B5EF4-FFF2-40B4-BE49-F238E27FC236}">
                <a16:creationId xmlns:a16="http://schemas.microsoft.com/office/drawing/2014/main" id="{68A19425-E978-00BB-3E48-17324791EA43}"/>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Tijdelijke aanduiding voor dianummer 4">
            <a:extLst>
              <a:ext uri="{FF2B5EF4-FFF2-40B4-BE49-F238E27FC236}">
                <a16:creationId xmlns:a16="http://schemas.microsoft.com/office/drawing/2014/main" id="{EBF2A96A-C21E-AEBF-9BE1-F1C89D12A755}"/>
              </a:ext>
            </a:extLst>
          </p:cNvPr>
          <p:cNvSpPr>
            <a:spLocks noGrp="1"/>
          </p:cNvSpPr>
          <p:nvPr>
            <p:ph type="sldNum" sz="quarter" idx="12"/>
          </p:nvPr>
        </p:nvSpPr>
        <p:spPr/>
        <p:txBody>
          <a:bodyPr/>
          <a:lstStyle/>
          <a:p>
            <a:fld id="{A978B2FF-0EC6-496A-9F3F-A37EF0BEACA5}" type="slidenum">
              <a:rPr lang="nl-NL" smtClean="0"/>
              <a:pPr/>
              <a:t>2</a:t>
            </a:fld>
            <a:endParaRPr lang="nl-NL" dirty="0"/>
          </a:p>
        </p:txBody>
      </p:sp>
    </p:spTree>
    <p:extLst>
      <p:ext uri="{BB962C8B-B14F-4D97-AF65-F5344CB8AC3E}">
        <p14:creationId xmlns:p14="http://schemas.microsoft.com/office/powerpoint/2010/main" val="1084052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5781CE-3E1C-9AB1-38BA-2EBE645C034F}"/>
              </a:ext>
            </a:extLst>
          </p:cNvPr>
          <p:cNvSpPr>
            <a:spLocks noGrp="1"/>
          </p:cNvSpPr>
          <p:nvPr>
            <p:ph type="title"/>
          </p:nvPr>
        </p:nvSpPr>
        <p:spPr/>
        <p:txBody>
          <a:bodyPr/>
          <a:lstStyle/>
          <a:p>
            <a:r>
              <a:rPr lang="nl-NL" dirty="0"/>
              <a:t>Domain </a:t>
            </a:r>
            <a:r>
              <a:rPr lang="nl-NL" dirty="0" err="1"/>
              <a:t>core</a:t>
            </a:r>
            <a:r>
              <a:rPr lang="nl-NL" dirty="0"/>
              <a:t> – domain event</a:t>
            </a:r>
          </a:p>
        </p:txBody>
      </p:sp>
      <p:sp>
        <p:nvSpPr>
          <p:cNvPr id="4" name="Tijdelijke aanduiding voor voettekst 3">
            <a:extLst>
              <a:ext uri="{FF2B5EF4-FFF2-40B4-BE49-F238E27FC236}">
                <a16:creationId xmlns:a16="http://schemas.microsoft.com/office/drawing/2014/main" id="{93C03E5B-CF51-503C-3444-0205F4E065EE}"/>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Tijdelijke aanduiding voor dianummer 4">
            <a:extLst>
              <a:ext uri="{FF2B5EF4-FFF2-40B4-BE49-F238E27FC236}">
                <a16:creationId xmlns:a16="http://schemas.microsoft.com/office/drawing/2014/main" id="{5611C7DC-2132-D654-DB5E-54C6937350D7}"/>
              </a:ext>
            </a:extLst>
          </p:cNvPr>
          <p:cNvSpPr>
            <a:spLocks noGrp="1"/>
          </p:cNvSpPr>
          <p:nvPr>
            <p:ph type="sldNum" sz="quarter" idx="12"/>
          </p:nvPr>
        </p:nvSpPr>
        <p:spPr/>
        <p:txBody>
          <a:bodyPr/>
          <a:lstStyle/>
          <a:p>
            <a:fld id="{A978B2FF-0EC6-496A-9F3F-A37EF0BEACA5}" type="slidenum">
              <a:rPr lang="nl-NL" smtClean="0"/>
              <a:pPr/>
              <a:t>20</a:t>
            </a:fld>
            <a:endParaRPr lang="nl-NL" dirty="0"/>
          </a:p>
        </p:txBody>
      </p:sp>
      <p:sp>
        <p:nvSpPr>
          <p:cNvPr id="3" name="Tekstvak 2">
            <a:extLst>
              <a:ext uri="{FF2B5EF4-FFF2-40B4-BE49-F238E27FC236}">
                <a16:creationId xmlns:a16="http://schemas.microsoft.com/office/drawing/2014/main" id="{0ED4FBE4-C821-9B72-833C-B22F6C2C697D}"/>
              </a:ext>
            </a:extLst>
          </p:cNvPr>
          <p:cNvSpPr txBox="1"/>
          <p:nvPr/>
        </p:nvSpPr>
        <p:spPr>
          <a:xfrm>
            <a:off x="633600" y="2505807"/>
            <a:ext cx="9591854" cy="2031325"/>
          </a:xfrm>
          <a:prstGeom prst="rect">
            <a:avLst/>
          </a:prstGeom>
          <a:noFill/>
        </p:spPr>
        <p:txBody>
          <a:bodyPr wrap="square" rtlCol="0">
            <a:spAutoFit/>
          </a:bodyPr>
          <a:lstStyle/>
          <a:p>
            <a:pPr marL="285750" indent="-285750">
              <a:buFont typeface="Arial" panose="020B0604020202020204" pitchFamily="34" charset="0"/>
              <a:buChar char="•"/>
            </a:pPr>
            <a:r>
              <a:rPr lang="nl-NL" dirty="0"/>
              <a:t>Vergelijkbaar met een traditioneel </a:t>
            </a:r>
            <a:r>
              <a:rPr lang="nl-NL" i="1" dirty="0"/>
              <a:t>er is op de knop </a:t>
            </a:r>
            <a:r>
              <a:rPr lang="nl-NL" i="1" dirty="0" err="1"/>
              <a:t>gedruk</a:t>
            </a:r>
            <a:r>
              <a:rPr lang="nl-NL" dirty="0"/>
              <a:t> event, maar dan vanuit een business perspectief. De betreffende order is aangemaakt, De einddatum van het betreffende product is verlopen. Vanuit een domain event praat je altijd over iets dat al is geweest. Domain events worden aangemaakt op het niveau van een </a:t>
            </a:r>
            <a:r>
              <a:rPr lang="nl-NL" dirty="0" err="1"/>
              <a:t>entity</a:t>
            </a:r>
            <a:r>
              <a:rPr lang="nl-NL" dirty="0"/>
              <a:t> (meestal </a:t>
            </a:r>
            <a:r>
              <a:rPr lang="nl-NL" dirty="0" err="1"/>
              <a:t>aggregate</a:t>
            </a:r>
            <a:r>
              <a:rPr lang="nl-NL" dirty="0"/>
              <a:t> root), en worden via </a:t>
            </a:r>
            <a:r>
              <a:rPr lang="nl-NL" dirty="0" err="1"/>
              <a:t>message</a:t>
            </a:r>
            <a:r>
              <a:rPr lang="nl-NL" dirty="0"/>
              <a:t> queue (service bus) verspreid. Bijvoorbeeld voor het versturen van een e-mail (</a:t>
            </a:r>
            <a:r>
              <a:rPr lang="nl-NL" dirty="0" err="1"/>
              <a:t>loosely</a:t>
            </a:r>
            <a:r>
              <a:rPr lang="nl-NL" dirty="0"/>
              <a:t> </a:t>
            </a:r>
            <a:r>
              <a:rPr lang="nl-NL" dirty="0" err="1"/>
              <a:t>coupled</a:t>
            </a:r>
            <a:r>
              <a:rPr lang="nl-NL" dirty="0"/>
              <a:t>)</a:t>
            </a:r>
          </a:p>
          <a:p>
            <a:pPr marL="285750" indent="-285750">
              <a:buFont typeface="Arial" panose="020B0604020202020204" pitchFamily="34" charset="0"/>
              <a:buChar char="•"/>
            </a:pPr>
            <a:r>
              <a:rPr lang="nl-NL" dirty="0"/>
              <a:t>Het versturen van een domain event is niet de verantwoordelijkheid van een </a:t>
            </a:r>
            <a:r>
              <a:rPr lang="nl-NL" dirty="0" err="1"/>
              <a:t>entity</a:t>
            </a:r>
            <a:endParaRPr lang="nl-NL" dirty="0"/>
          </a:p>
        </p:txBody>
      </p:sp>
    </p:spTree>
    <p:extLst>
      <p:ext uri="{BB962C8B-B14F-4D97-AF65-F5344CB8AC3E}">
        <p14:creationId xmlns:p14="http://schemas.microsoft.com/office/powerpoint/2010/main" val="1434186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5781CE-3E1C-9AB1-38BA-2EBE645C034F}"/>
              </a:ext>
            </a:extLst>
          </p:cNvPr>
          <p:cNvSpPr>
            <a:spLocks noGrp="1"/>
          </p:cNvSpPr>
          <p:nvPr>
            <p:ph type="title"/>
          </p:nvPr>
        </p:nvSpPr>
        <p:spPr/>
        <p:txBody>
          <a:bodyPr/>
          <a:lstStyle/>
          <a:p>
            <a:r>
              <a:rPr lang="nl-NL" dirty="0"/>
              <a:t>Application – </a:t>
            </a:r>
            <a:r>
              <a:rPr lang="nl-NL" dirty="0" err="1"/>
              <a:t>Repository</a:t>
            </a:r>
            <a:r>
              <a:rPr lang="nl-NL" dirty="0"/>
              <a:t> + </a:t>
            </a:r>
            <a:r>
              <a:rPr lang="nl-NL" dirty="0" err="1"/>
              <a:t>factory</a:t>
            </a:r>
            <a:endParaRPr lang="nl-NL" dirty="0"/>
          </a:p>
        </p:txBody>
      </p:sp>
      <p:sp>
        <p:nvSpPr>
          <p:cNvPr id="4" name="Tijdelijke aanduiding voor voettekst 3">
            <a:extLst>
              <a:ext uri="{FF2B5EF4-FFF2-40B4-BE49-F238E27FC236}">
                <a16:creationId xmlns:a16="http://schemas.microsoft.com/office/drawing/2014/main" id="{93C03E5B-CF51-503C-3444-0205F4E065EE}"/>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Tijdelijke aanduiding voor dianummer 4">
            <a:extLst>
              <a:ext uri="{FF2B5EF4-FFF2-40B4-BE49-F238E27FC236}">
                <a16:creationId xmlns:a16="http://schemas.microsoft.com/office/drawing/2014/main" id="{5611C7DC-2132-D654-DB5E-54C6937350D7}"/>
              </a:ext>
            </a:extLst>
          </p:cNvPr>
          <p:cNvSpPr>
            <a:spLocks noGrp="1"/>
          </p:cNvSpPr>
          <p:nvPr>
            <p:ph type="sldNum" sz="quarter" idx="12"/>
          </p:nvPr>
        </p:nvSpPr>
        <p:spPr/>
        <p:txBody>
          <a:bodyPr/>
          <a:lstStyle/>
          <a:p>
            <a:fld id="{A978B2FF-0EC6-496A-9F3F-A37EF0BEACA5}" type="slidenum">
              <a:rPr lang="nl-NL" smtClean="0"/>
              <a:pPr/>
              <a:t>21</a:t>
            </a:fld>
            <a:endParaRPr lang="nl-NL" dirty="0"/>
          </a:p>
        </p:txBody>
      </p:sp>
      <p:sp>
        <p:nvSpPr>
          <p:cNvPr id="3" name="Tekstvak 2">
            <a:extLst>
              <a:ext uri="{FF2B5EF4-FFF2-40B4-BE49-F238E27FC236}">
                <a16:creationId xmlns:a16="http://schemas.microsoft.com/office/drawing/2014/main" id="{0ED4FBE4-C821-9B72-833C-B22F6C2C697D}"/>
              </a:ext>
            </a:extLst>
          </p:cNvPr>
          <p:cNvSpPr txBox="1"/>
          <p:nvPr/>
        </p:nvSpPr>
        <p:spPr>
          <a:xfrm>
            <a:off x="633600" y="2505807"/>
            <a:ext cx="9591854" cy="1477328"/>
          </a:xfrm>
          <a:prstGeom prst="rect">
            <a:avLst/>
          </a:prstGeom>
          <a:noFill/>
        </p:spPr>
        <p:txBody>
          <a:bodyPr wrap="square" rtlCol="0">
            <a:spAutoFit/>
          </a:bodyPr>
          <a:lstStyle/>
          <a:p>
            <a:pPr marL="285750" indent="-285750">
              <a:buFont typeface="Arial" panose="020B0604020202020204" pitchFamily="34" charset="0"/>
              <a:buChar char="•"/>
            </a:pPr>
            <a:r>
              <a:rPr lang="nl-NL" dirty="0"/>
              <a:t>Binnen DDD wordt een </a:t>
            </a:r>
            <a:r>
              <a:rPr lang="nl-NL" dirty="0" err="1"/>
              <a:t>factory</a:t>
            </a:r>
            <a:r>
              <a:rPr lang="nl-NL" dirty="0"/>
              <a:t> gebruik om een </a:t>
            </a:r>
            <a:r>
              <a:rPr lang="nl-NL" dirty="0" err="1"/>
              <a:t>aggregate</a:t>
            </a:r>
            <a:r>
              <a:rPr lang="nl-NL" dirty="0"/>
              <a:t> met standaard waardes te </a:t>
            </a:r>
            <a:r>
              <a:rPr lang="nl-NL" dirty="0" err="1"/>
              <a:t>creeren</a:t>
            </a:r>
            <a:endParaRPr lang="nl-NL" dirty="0"/>
          </a:p>
          <a:p>
            <a:pPr marL="742950" lvl="1" indent="-285750">
              <a:buFont typeface="Arial" panose="020B0604020202020204" pitchFamily="34" charset="0"/>
              <a:buChar char="•"/>
            </a:pPr>
            <a:r>
              <a:rPr lang="nl-NL" dirty="0"/>
              <a:t>De meningen zijn verschilt over het wel/geen gebruik van </a:t>
            </a:r>
            <a:r>
              <a:rPr lang="nl-NL" dirty="0" err="1"/>
              <a:t>factory</a:t>
            </a:r>
            <a:endParaRPr lang="nl-NL" dirty="0"/>
          </a:p>
          <a:p>
            <a:pPr marL="285750" indent="-285750">
              <a:buFont typeface="Arial" panose="020B0604020202020204" pitchFamily="34" charset="0"/>
              <a:buChar char="•"/>
            </a:pPr>
            <a:r>
              <a:rPr lang="nl-NL" dirty="0"/>
              <a:t>Binnen DDD wordt een </a:t>
            </a:r>
            <a:r>
              <a:rPr lang="nl-NL" dirty="0" err="1"/>
              <a:t>repository</a:t>
            </a:r>
            <a:r>
              <a:rPr lang="nl-NL" dirty="0"/>
              <a:t> gebruikt om de state van een </a:t>
            </a:r>
            <a:r>
              <a:rPr lang="nl-NL" dirty="0" err="1"/>
              <a:t>aggregate</a:t>
            </a:r>
            <a:r>
              <a:rPr lang="nl-NL" dirty="0"/>
              <a:t> (inclusief met alle </a:t>
            </a:r>
            <a:r>
              <a:rPr lang="nl-NL" dirty="0" err="1"/>
              <a:t>entities</a:t>
            </a:r>
            <a:r>
              <a:rPr lang="nl-NL" dirty="0"/>
              <a:t>/</a:t>
            </a:r>
            <a:r>
              <a:rPr lang="nl-NL" dirty="0" err="1"/>
              <a:t>value</a:t>
            </a:r>
            <a:r>
              <a:rPr lang="nl-NL" dirty="0"/>
              <a:t> </a:t>
            </a:r>
            <a:r>
              <a:rPr lang="nl-NL" dirty="0" err="1"/>
              <a:t>objects</a:t>
            </a:r>
            <a:r>
              <a:rPr lang="nl-NL" dirty="0"/>
              <a:t>), te </a:t>
            </a:r>
            <a:r>
              <a:rPr lang="nl-NL" dirty="0" err="1"/>
              <a:t>persisten</a:t>
            </a:r>
            <a:r>
              <a:rPr lang="nl-NL" dirty="0"/>
              <a:t> naar bijvoorbeeld een RDBMS/</a:t>
            </a:r>
            <a:r>
              <a:rPr lang="nl-NL" dirty="0" err="1"/>
              <a:t>NoSql</a:t>
            </a:r>
            <a:endParaRPr lang="nl-NL" dirty="0"/>
          </a:p>
        </p:txBody>
      </p:sp>
    </p:spTree>
    <p:extLst>
      <p:ext uri="{BB962C8B-B14F-4D97-AF65-F5344CB8AC3E}">
        <p14:creationId xmlns:p14="http://schemas.microsoft.com/office/powerpoint/2010/main" val="2227431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5781CE-3E1C-9AB1-38BA-2EBE645C034F}"/>
              </a:ext>
            </a:extLst>
          </p:cNvPr>
          <p:cNvSpPr>
            <a:spLocks noGrp="1"/>
          </p:cNvSpPr>
          <p:nvPr>
            <p:ph type="title"/>
          </p:nvPr>
        </p:nvSpPr>
        <p:spPr/>
        <p:txBody>
          <a:bodyPr/>
          <a:lstStyle/>
          <a:p>
            <a:r>
              <a:rPr lang="nl-NL" dirty="0"/>
              <a:t>Application – Applicatie/domain service</a:t>
            </a:r>
          </a:p>
        </p:txBody>
      </p:sp>
      <p:sp>
        <p:nvSpPr>
          <p:cNvPr id="4" name="Tijdelijke aanduiding voor voettekst 3">
            <a:extLst>
              <a:ext uri="{FF2B5EF4-FFF2-40B4-BE49-F238E27FC236}">
                <a16:creationId xmlns:a16="http://schemas.microsoft.com/office/drawing/2014/main" id="{93C03E5B-CF51-503C-3444-0205F4E065EE}"/>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Tijdelijke aanduiding voor dianummer 4">
            <a:extLst>
              <a:ext uri="{FF2B5EF4-FFF2-40B4-BE49-F238E27FC236}">
                <a16:creationId xmlns:a16="http://schemas.microsoft.com/office/drawing/2014/main" id="{5611C7DC-2132-D654-DB5E-54C6937350D7}"/>
              </a:ext>
            </a:extLst>
          </p:cNvPr>
          <p:cNvSpPr>
            <a:spLocks noGrp="1"/>
          </p:cNvSpPr>
          <p:nvPr>
            <p:ph type="sldNum" sz="quarter" idx="12"/>
          </p:nvPr>
        </p:nvSpPr>
        <p:spPr/>
        <p:txBody>
          <a:bodyPr/>
          <a:lstStyle/>
          <a:p>
            <a:fld id="{A978B2FF-0EC6-496A-9F3F-A37EF0BEACA5}" type="slidenum">
              <a:rPr lang="nl-NL" smtClean="0"/>
              <a:pPr/>
              <a:t>22</a:t>
            </a:fld>
            <a:endParaRPr lang="nl-NL" dirty="0"/>
          </a:p>
        </p:txBody>
      </p:sp>
      <p:sp>
        <p:nvSpPr>
          <p:cNvPr id="6" name="Tijdelijke aanduiding voor inhoud 5">
            <a:extLst>
              <a:ext uri="{FF2B5EF4-FFF2-40B4-BE49-F238E27FC236}">
                <a16:creationId xmlns:a16="http://schemas.microsoft.com/office/drawing/2014/main" id="{683F2C6E-88FD-B2C8-7BA3-54CE2A09AEEA}"/>
              </a:ext>
            </a:extLst>
          </p:cNvPr>
          <p:cNvSpPr>
            <a:spLocks noGrp="1"/>
          </p:cNvSpPr>
          <p:nvPr>
            <p:ph sz="half" idx="14"/>
          </p:nvPr>
        </p:nvSpPr>
        <p:spPr/>
        <p:txBody>
          <a:bodyPr/>
          <a:lstStyle/>
          <a:p>
            <a:r>
              <a:rPr lang="nl-NL" dirty="0"/>
              <a:t>Applicatie service</a:t>
            </a:r>
          </a:p>
        </p:txBody>
      </p:sp>
      <p:sp>
        <p:nvSpPr>
          <p:cNvPr id="7" name="Tijdelijke aanduiding voor inhoud 6">
            <a:extLst>
              <a:ext uri="{FF2B5EF4-FFF2-40B4-BE49-F238E27FC236}">
                <a16:creationId xmlns:a16="http://schemas.microsoft.com/office/drawing/2014/main" id="{40A52B3F-490D-5ECE-EB73-308A32D0BB34}"/>
              </a:ext>
            </a:extLst>
          </p:cNvPr>
          <p:cNvSpPr>
            <a:spLocks noGrp="1"/>
          </p:cNvSpPr>
          <p:nvPr>
            <p:ph sz="half" idx="15"/>
          </p:nvPr>
        </p:nvSpPr>
        <p:spPr/>
        <p:txBody>
          <a:bodyPr/>
          <a:lstStyle/>
          <a:p>
            <a:r>
              <a:rPr lang="nl-NL" dirty="0"/>
              <a:t>Domain service</a:t>
            </a:r>
          </a:p>
          <a:p>
            <a:endParaRPr lang="nl-NL" dirty="0"/>
          </a:p>
          <a:p>
            <a:pPr>
              <a:buNone/>
            </a:pPr>
            <a:endParaRPr lang="nl-NL" dirty="0"/>
          </a:p>
        </p:txBody>
      </p:sp>
      <p:sp>
        <p:nvSpPr>
          <p:cNvPr id="8" name="Tekstvak 7">
            <a:extLst>
              <a:ext uri="{FF2B5EF4-FFF2-40B4-BE49-F238E27FC236}">
                <a16:creationId xmlns:a16="http://schemas.microsoft.com/office/drawing/2014/main" id="{9E2E00C9-2E1A-A794-82AE-F6E3D84E2DAC}"/>
              </a:ext>
            </a:extLst>
          </p:cNvPr>
          <p:cNvSpPr txBox="1"/>
          <p:nvPr/>
        </p:nvSpPr>
        <p:spPr>
          <a:xfrm>
            <a:off x="6620607" y="2660040"/>
            <a:ext cx="4413739" cy="2462213"/>
          </a:xfrm>
          <a:prstGeom prst="rect">
            <a:avLst/>
          </a:prstGeom>
          <a:noFill/>
        </p:spPr>
        <p:txBody>
          <a:bodyPr wrap="square" rtlCol="0">
            <a:spAutoFit/>
          </a:bodyPr>
          <a:lstStyle/>
          <a:p>
            <a:pPr marL="285750" indent="-285750">
              <a:buFont typeface="Arial" panose="020B0604020202020204" pitchFamily="34" charset="0"/>
              <a:buChar char="•"/>
            </a:pPr>
            <a:r>
              <a:rPr lang="nl-NL" sz="1400" dirty="0"/>
              <a:t>(Ondersteunende) business logica die niet direct thuis hoort binnen </a:t>
            </a:r>
            <a:r>
              <a:rPr lang="nl-NL" sz="1400" dirty="0" err="1"/>
              <a:t>aggregate</a:t>
            </a:r>
            <a:r>
              <a:rPr lang="nl-NL" sz="1400" dirty="0"/>
              <a:t>/</a:t>
            </a:r>
            <a:r>
              <a:rPr lang="nl-NL" sz="1400" dirty="0" err="1"/>
              <a:t>entity</a:t>
            </a:r>
            <a:r>
              <a:rPr lang="nl-NL" sz="1400" dirty="0"/>
              <a:t>/</a:t>
            </a:r>
            <a:r>
              <a:rPr lang="nl-NL" sz="1400" dirty="0" err="1"/>
              <a:t>value</a:t>
            </a:r>
            <a:r>
              <a:rPr lang="nl-NL" sz="1400" dirty="0"/>
              <a:t> object</a:t>
            </a:r>
          </a:p>
          <a:p>
            <a:pPr marL="285750" indent="-285750">
              <a:buFont typeface="Arial" panose="020B0604020202020204" pitchFamily="34" charset="0"/>
              <a:buChar char="•"/>
            </a:pPr>
            <a:r>
              <a:rPr lang="nl-NL" sz="1400" dirty="0"/>
              <a:t>Een domein service kan binnen </a:t>
            </a:r>
            <a:r>
              <a:rPr lang="nl-NL" sz="1400" dirty="0" err="1"/>
              <a:t>aggregate</a:t>
            </a:r>
            <a:r>
              <a:rPr lang="nl-NL" sz="1400" dirty="0"/>
              <a:t>/</a:t>
            </a:r>
            <a:r>
              <a:rPr lang="nl-NL" sz="1400" dirty="0" err="1"/>
              <a:t>entity</a:t>
            </a:r>
            <a:r>
              <a:rPr lang="nl-NL" sz="1400" dirty="0"/>
              <a:t> domain </a:t>
            </a:r>
            <a:r>
              <a:rPr lang="nl-NL" sz="1400" dirty="0" err="1"/>
              <a:t>method</a:t>
            </a:r>
            <a:r>
              <a:rPr lang="nl-NL" sz="1400" dirty="0"/>
              <a:t> worden </a:t>
            </a:r>
            <a:r>
              <a:rPr lang="nl-NL" sz="1400" dirty="0" err="1"/>
              <a:t>geinjecteerd</a:t>
            </a:r>
            <a:r>
              <a:rPr lang="nl-NL" sz="1400" dirty="0"/>
              <a:t> (geen </a:t>
            </a:r>
            <a:r>
              <a:rPr lang="nl-NL" sz="1400" dirty="0" err="1"/>
              <a:t>constructor</a:t>
            </a:r>
            <a:r>
              <a:rPr lang="nl-NL" sz="1400" dirty="0"/>
              <a:t> injectie)</a:t>
            </a:r>
          </a:p>
          <a:p>
            <a:pPr marL="285750" indent="-285750">
              <a:buFont typeface="Arial" panose="020B0604020202020204" pitchFamily="34" charset="0"/>
              <a:buChar char="•"/>
            </a:pPr>
            <a:r>
              <a:rPr lang="nl-NL" sz="1400" dirty="0"/>
              <a:t>Wanneer het business logica die meerdere </a:t>
            </a:r>
            <a:r>
              <a:rPr lang="nl-NL" sz="1400" dirty="0" err="1"/>
              <a:t>aggregates</a:t>
            </a:r>
            <a:r>
              <a:rPr lang="nl-NL" sz="1400" dirty="0"/>
              <a:t> </a:t>
            </a:r>
            <a:r>
              <a:rPr lang="nl-NL" sz="1400" dirty="0" err="1"/>
              <a:t>overkoepeled</a:t>
            </a:r>
            <a:r>
              <a:rPr lang="nl-NL" sz="1400" dirty="0"/>
              <a:t>, kan een domain service ook worden gebruikt</a:t>
            </a:r>
          </a:p>
          <a:p>
            <a:pPr marL="742950" lvl="1" indent="-285750">
              <a:buFont typeface="Arial" panose="020B0604020202020204" pitchFamily="34" charset="0"/>
              <a:buChar char="•"/>
            </a:pPr>
            <a:r>
              <a:rPr lang="nl-NL" sz="1400" dirty="0"/>
              <a:t>Bijvoorbeeld </a:t>
            </a:r>
            <a:r>
              <a:rPr lang="nl-NL" sz="1400" dirty="0" err="1"/>
              <a:t>OrderPayment</a:t>
            </a:r>
            <a:r>
              <a:rPr lang="nl-NL" sz="1400" dirty="0"/>
              <a:t> (als er business logica is rondom het maken en uitvoeren van de </a:t>
            </a:r>
            <a:r>
              <a:rPr lang="nl-NL" sz="1400" dirty="0" err="1"/>
              <a:t>payment</a:t>
            </a:r>
            <a:r>
              <a:rPr lang="nl-NL" sz="1400" dirty="0"/>
              <a:t>)</a:t>
            </a:r>
          </a:p>
        </p:txBody>
      </p:sp>
      <p:sp>
        <p:nvSpPr>
          <p:cNvPr id="9" name="Tekstvak 8">
            <a:extLst>
              <a:ext uri="{FF2B5EF4-FFF2-40B4-BE49-F238E27FC236}">
                <a16:creationId xmlns:a16="http://schemas.microsoft.com/office/drawing/2014/main" id="{4D0F0070-8C96-60E8-14EF-CF7AC992C713}"/>
              </a:ext>
            </a:extLst>
          </p:cNvPr>
          <p:cNvSpPr txBox="1"/>
          <p:nvPr/>
        </p:nvSpPr>
        <p:spPr>
          <a:xfrm>
            <a:off x="995000" y="2662922"/>
            <a:ext cx="4413739" cy="1754326"/>
          </a:xfrm>
          <a:prstGeom prst="rect">
            <a:avLst/>
          </a:prstGeom>
          <a:noFill/>
        </p:spPr>
        <p:txBody>
          <a:bodyPr wrap="square" rtlCol="0">
            <a:spAutoFit/>
          </a:bodyPr>
          <a:lstStyle/>
          <a:p>
            <a:pPr marL="285750" indent="-285750">
              <a:buFont typeface="Arial" panose="020B0604020202020204" pitchFamily="34" charset="0"/>
              <a:buChar char="•"/>
            </a:pPr>
            <a:r>
              <a:rPr lang="nl-NL" dirty="0"/>
              <a:t>Uitvoering van applicatie scenario</a:t>
            </a:r>
          </a:p>
          <a:p>
            <a:pPr marL="742950" lvl="1" indent="-285750">
              <a:buFont typeface="Arial" panose="020B0604020202020204" pitchFamily="34" charset="0"/>
              <a:buChar char="•"/>
            </a:pPr>
            <a:r>
              <a:rPr lang="nl-NL" dirty="0"/>
              <a:t>De gebruiker voegt een item aan de order toe</a:t>
            </a:r>
          </a:p>
          <a:p>
            <a:pPr marL="285750" indent="-285750">
              <a:buFont typeface="Arial" panose="020B0604020202020204" pitchFamily="34" charset="0"/>
              <a:buChar char="•"/>
            </a:pPr>
            <a:r>
              <a:rPr lang="nl-NL" dirty="0"/>
              <a:t>Bevat </a:t>
            </a:r>
            <a:r>
              <a:rPr lang="nl-NL" b="1" dirty="0"/>
              <a:t>geen</a:t>
            </a:r>
            <a:r>
              <a:rPr lang="nl-NL" dirty="0"/>
              <a:t> business logica</a:t>
            </a:r>
          </a:p>
          <a:p>
            <a:pPr marL="285750" indent="-285750">
              <a:buFont typeface="Arial" panose="020B0604020202020204" pitchFamily="34" charset="0"/>
              <a:buChar char="•"/>
            </a:pPr>
            <a:r>
              <a:rPr lang="nl-NL" dirty="0" err="1"/>
              <a:t>Dmv</a:t>
            </a:r>
            <a:r>
              <a:rPr lang="nl-NL" dirty="0"/>
              <a:t> CQRS wordt applicatie service vanuit UI bijvoorbeeld aangeroepen</a:t>
            </a:r>
          </a:p>
        </p:txBody>
      </p:sp>
    </p:spTree>
    <p:extLst>
      <p:ext uri="{BB962C8B-B14F-4D97-AF65-F5344CB8AC3E}">
        <p14:creationId xmlns:p14="http://schemas.microsoft.com/office/powerpoint/2010/main" val="3240878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5781CE-3E1C-9AB1-38BA-2EBE645C034F}"/>
              </a:ext>
            </a:extLst>
          </p:cNvPr>
          <p:cNvSpPr>
            <a:spLocks noGrp="1"/>
          </p:cNvSpPr>
          <p:nvPr>
            <p:ph type="title"/>
          </p:nvPr>
        </p:nvSpPr>
        <p:spPr/>
        <p:txBody>
          <a:bodyPr/>
          <a:lstStyle/>
          <a:p>
            <a:r>
              <a:rPr lang="nl-NL" dirty="0"/>
              <a:t>Infra - Messaging</a:t>
            </a:r>
          </a:p>
        </p:txBody>
      </p:sp>
      <p:sp>
        <p:nvSpPr>
          <p:cNvPr id="4" name="Tijdelijke aanduiding voor voettekst 3">
            <a:extLst>
              <a:ext uri="{FF2B5EF4-FFF2-40B4-BE49-F238E27FC236}">
                <a16:creationId xmlns:a16="http://schemas.microsoft.com/office/drawing/2014/main" id="{93C03E5B-CF51-503C-3444-0205F4E065EE}"/>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Tijdelijke aanduiding voor dianummer 4">
            <a:extLst>
              <a:ext uri="{FF2B5EF4-FFF2-40B4-BE49-F238E27FC236}">
                <a16:creationId xmlns:a16="http://schemas.microsoft.com/office/drawing/2014/main" id="{5611C7DC-2132-D654-DB5E-54C6937350D7}"/>
              </a:ext>
            </a:extLst>
          </p:cNvPr>
          <p:cNvSpPr>
            <a:spLocks noGrp="1"/>
          </p:cNvSpPr>
          <p:nvPr>
            <p:ph type="sldNum" sz="quarter" idx="12"/>
          </p:nvPr>
        </p:nvSpPr>
        <p:spPr/>
        <p:txBody>
          <a:bodyPr/>
          <a:lstStyle/>
          <a:p>
            <a:fld id="{A978B2FF-0EC6-496A-9F3F-A37EF0BEACA5}" type="slidenum">
              <a:rPr lang="nl-NL" smtClean="0"/>
              <a:pPr/>
              <a:t>23</a:t>
            </a:fld>
            <a:endParaRPr lang="nl-NL" dirty="0"/>
          </a:p>
        </p:txBody>
      </p:sp>
      <p:sp>
        <p:nvSpPr>
          <p:cNvPr id="3" name="Tekstvak 2">
            <a:extLst>
              <a:ext uri="{FF2B5EF4-FFF2-40B4-BE49-F238E27FC236}">
                <a16:creationId xmlns:a16="http://schemas.microsoft.com/office/drawing/2014/main" id="{0ED4FBE4-C821-9B72-833C-B22F6C2C697D}"/>
              </a:ext>
            </a:extLst>
          </p:cNvPr>
          <p:cNvSpPr txBox="1"/>
          <p:nvPr/>
        </p:nvSpPr>
        <p:spPr>
          <a:xfrm>
            <a:off x="633600" y="2505807"/>
            <a:ext cx="9591854" cy="2308324"/>
          </a:xfrm>
          <a:prstGeom prst="rect">
            <a:avLst/>
          </a:prstGeom>
          <a:noFill/>
        </p:spPr>
        <p:txBody>
          <a:bodyPr wrap="square" rtlCol="0">
            <a:spAutoFit/>
          </a:bodyPr>
          <a:lstStyle/>
          <a:p>
            <a:pPr marL="285750" indent="-285750">
              <a:buFont typeface="Arial" panose="020B0604020202020204" pitchFamily="34" charset="0"/>
              <a:buChar char="•"/>
            </a:pPr>
            <a:r>
              <a:rPr lang="nl-NL" dirty="0"/>
              <a:t>Binnen DDD is het gebruikelijk voor het versturen/ontvangen van domain events om een </a:t>
            </a:r>
            <a:r>
              <a:rPr lang="nl-NL" dirty="0" err="1"/>
              <a:t>message</a:t>
            </a:r>
            <a:r>
              <a:rPr lang="nl-NL" dirty="0"/>
              <a:t> queue-</a:t>
            </a:r>
            <a:r>
              <a:rPr lang="nl-NL" dirty="0" err="1"/>
              <a:t>ing</a:t>
            </a:r>
            <a:r>
              <a:rPr lang="nl-NL" dirty="0"/>
              <a:t> te gebruiken</a:t>
            </a:r>
          </a:p>
          <a:p>
            <a:pPr marL="285750" indent="-285750">
              <a:buFont typeface="Arial" panose="020B0604020202020204" pitchFamily="34" charset="0"/>
              <a:buChar char="•"/>
            </a:pPr>
            <a:r>
              <a:rPr lang="nl-NL" dirty="0"/>
              <a:t>Service bus kan hier voor worden gebruikt</a:t>
            </a:r>
          </a:p>
          <a:p>
            <a:pPr marL="742950" lvl="1" indent="-285750">
              <a:buFont typeface="Arial" panose="020B0604020202020204" pitchFamily="34" charset="0"/>
              <a:buChar char="•"/>
            </a:pPr>
            <a:r>
              <a:rPr lang="nl-NL" dirty="0"/>
              <a:t>Voorbeelden hiervan zijn </a:t>
            </a:r>
            <a:r>
              <a:rPr lang="nl-NL" dirty="0" err="1"/>
              <a:t>Azure</a:t>
            </a:r>
            <a:r>
              <a:rPr lang="nl-NL" dirty="0"/>
              <a:t> Service Bus / </a:t>
            </a:r>
            <a:r>
              <a:rPr lang="nl-NL" dirty="0" err="1"/>
              <a:t>RabbitMQ</a:t>
            </a:r>
            <a:endParaRPr lang="nl-NL" dirty="0"/>
          </a:p>
          <a:p>
            <a:pPr marL="742950" lvl="1" indent="-285750">
              <a:buFont typeface="Arial" panose="020B0604020202020204" pitchFamily="34" charset="0"/>
              <a:buChar char="•"/>
            </a:pPr>
            <a:r>
              <a:rPr lang="nl-NL" dirty="0"/>
              <a:t>Uiteraard kan een .NET background service </a:t>
            </a:r>
            <a:r>
              <a:rPr lang="nl-NL" dirty="0" err="1"/>
              <a:t>icm</a:t>
            </a:r>
            <a:r>
              <a:rPr lang="nl-NL" dirty="0"/>
              <a:t> </a:t>
            </a:r>
            <a:r>
              <a:rPr lang="nl-NL" dirty="0" err="1"/>
              <a:t>BlockingCollection</a:t>
            </a:r>
            <a:r>
              <a:rPr lang="nl-NL" dirty="0"/>
              <a:t> hier ook voor worden gebruikt</a:t>
            </a:r>
          </a:p>
          <a:p>
            <a:pPr marL="285750" indent="-285750">
              <a:buFont typeface="Arial" panose="020B0604020202020204" pitchFamily="34" charset="0"/>
              <a:buChar char="•"/>
            </a:pPr>
            <a:r>
              <a:rPr lang="nl-NL" dirty="0"/>
              <a:t>Bedoelt om post domain event uit te voeren op een </a:t>
            </a:r>
            <a:r>
              <a:rPr lang="nl-NL" dirty="0" err="1"/>
              <a:t>loosely</a:t>
            </a:r>
            <a:r>
              <a:rPr lang="nl-NL" dirty="0"/>
              <a:t> </a:t>
            </a:r>
            <a:r>
              <a:rPr lang="nl-NL" dirty="0" err="1"/>
              <a:t>coupled</a:t>
            </a:r>
            <a:r>
              <a:rPr lang="nl-NL" dirty="0"/>
              <a:t> manier</a:t>
            </a:r>
          </a:p>
          <a:p>
            <a:pPr marL="742950" lvl="1" indent="-285750">
              <a:buFont typeface="Arial" panose="020B0604020202020204" pitchFamily="34" charset="0"/>
              <a:buChar char="•"/>
            </a:pPr>
            <a:r>
              <a:rPr lang="nl-NL" dirty="0"/>
              <a:t>Na het opslaan van de order dient er een e-mail te worden verstuurd</a:t>
            </a:r>
          </a:p>
        </p:txBody>
      </p:sp>
    </p:spTree>
    <p:extLst>
      <p:ext uri="{BB962C8B-B14F-4D97-AF65-F5344CB8AC3E}">
        <p14:creationId xmlns:p14="http://schemas.microsoft.com/office/powerpoint/2010/main" val="1987134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5781CE-3E1C-9AB1-38BA-2EBE645C034F}"/>
              </a:ext>
            </a:extLst>
          </p:cNvPr>
          <p:cNvSpPr>
            <a:spLocks noGrp="1"/>
          </p:cNvSpPr>
          <p:nvPr>
            <p:ph type="title"/>
          </p:nvPr>
        </p:nvSpPr>
        <p:spPr/>
        <p:txBody>
          <a:bodyPr/>
          <a:lstStyle/>
          <a:p>
            <a:r>
              <a:rPr lang="nl-NL" dirty="0"/>
              <a:t>Infra – Anti </a:t>
            </a:r>
            <a:r>
              <a:rPr lang="nl-NL" dirty="0" err="1"/>
              <a:t>corruption</a:t>
            </a:r>
            <a:r>
              <a:rPr lang="nl-NL" dirty="0"/>
              <a:t> </a:t>
            </a:r>
            <a:r>
              <a:rPr lang="nl-NL" dirty="0" err="1"/>
              <a:t>layer</a:t>
            </a:r>
            <a:endParaRPr lang="nl-NL" dirty="0"/>
          </a:p>
        </p:txBody>
      </p:sp>
      <p:sp>
        <p:nvSpPr>
          <p:cNvPr id="4" name="Tijdelijke aanduiding voor voettekst 3">
            <a:extLst>
              <a:ext uri="{FF2B5EF4-FFF2-40B4-BE49-F238E27FC236}">
                <a16:creationId xmlns:a16="http://schemas.microsoft.com/office/drawing/2014/main" id="{93C03E5B-CF51-503C-3444-0205F4E065EE}"/>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Tijdelijke aanduiding voor dianummer 4">
            <a:extLst>
              <a:ext uri="{FF2B5EF4-FFF2-40B4-BE49-F238E27FC236}">
                <a16:creationId xmlns:a16="http://schemas.microsoft.com/office/drawing/2014/main" id="{5611C7DC-2132-D654-DB5E-54C6937350D7}"/>
              </a:ext>
            </a:extLst>
          </p:cNvPr>
          <p:cNvSpPr>
            <a:spLocks noGrp="1"/>
          </p:cNvSpPr>
          <p:nvPr>
            <p:ph type="sldNum" sz="quarter" idx="12"/>
          </p:nvPr>
        </p:nvSpPr>
        <p:spPr/>
        <p:txBody>
          <a:bodyPr/>
          <a:lstStyle/>
          <a:p>
            <a:fld id="{A978B2FF-0EC6-496A-9F3F-A37EF0BEACA5}" type="slidenum">
              <a:rPr lang="nl-NL" smtClean="0"/>
              <a:pPr/>
              <a:t>24</a:t>
            </a:fld>
            <a:endParaRPr lang="nl-NL" dirty="0"/>
          </a:p>
        </p:txBody>
      </p:sp>
      <p:sp>
        <p:nvSpPr>
          <p:cNvPr id="3" name="Tekstvak 2">
            <a:extLst>
              <a:ext uri="{FF2B5EF4-FFF2-40B4-BE49-F238E27FC236}">
                <a16:creationId xmlns:a16="http://schemas.microsoft.com/office/drawing/2014/main" id="{0ED4FBE4-C821-9B72-833C-B22F6C2C697D}"/>
              </a:ext>
            </a:extLst>
          </p:cNvPr>
          <p:cNvSpPr txBox="1"/>
          <p:nvPr/>
        </p:nvSpPr>
        <p:spPr>
          <a:xfrm>
            <a:off x="633600" y="1823569"/>
            <a:ext cx="9591854" cy="1569660"/>
          </a:xfrm>
          <a:prstGeom prst="rect">
            <a:avLst/>
          </a:prstGeom>
          <a:noFill/>
        </p:spPr>
        <p:txBody>
          <a:bodyPr wrap="square" rtlCol="0">
            <a:spAutoFit/>
          </a:bodyPr>
          <a:lstStyle/>
          <a:p>
            <a:pPr marL="285750" indent="-285750">
              <a:buFont typeface="Arial" panose="020B0604020202020204" pitchFamily="34" charset="0"/>
              <a:buChar char="•"/>
            </a:pPr>
            <a:r>
              <a:rPr lang="nl-NL" sz="1600" dirty="0"/>
              <a:t>Anti </a:t>
            </a:r>
            <a:r>
              <a:rPr lang="nl-NL" sz="1600" dirty="0" err="1"/>
              <a:t>corruption</a:t>
            </a:r>
            <a:r>
              <a:rPr lang="nl-NL" sz="1600" dirty="0"/>
              <a:t> </a:t>
            </a:r>
            <a:r>
              <a:rPr lang="nl-NL" sz="1600" dirty="0" err="1"/>
              <a:t>layer</a:t>
            </a:r>
            <a:r>
              <a:rPr lang="nl-NL" sz="1600" dirty="0"/>
              <a:t> is vergelijkbaar met traditionele </a:t>
            </a:r>
            <a:r>
              <a:rPr lang="nl-NL" sz="1600" dirty="0" err="1"/>
              <a:t>GoF</a:t>
            </a:r>
            <a:r>
              <a:rPr lang="nl-NL" sz="1600" dirty="0"/>
              <a:t> adapter </a:t>
            </a:r>
            <a:r>
              <a:rPr lang="nl-NL" sz="1600" dirty="0" err="1"/>
              <a:t>pattern</a:t>
            </a:r>
            <a:endParaRPr lang="nl-NL" sz="1600" dirty="0"/>
          </a:p>
          <a:p>
            <a:pPr marL="742950" lvl="1" indent="-285750">
              <a:buFont typeface="Arial" panose="020B0604020202020204" pitchFamily="34" charset="0"/>
              <a:buChar char="•"/>
            </a:pPr>
            <a:r>
              <a:rPr lang="nl-NL" sz="1600" dirty="0"/>
              <a:t>Het adapter </a:t>
            </a:r>
            <a:r>
              <a:rPr lang="nl-NL" sz="1600" dirty="0" err="1"/>
              <a:t>pattern</a:t>
            </a:r>
            <a:r>
              <a:rPr lang="nl-NL" sz="1600" dirty="0"/>
              <a:t> gaat ervanuit dat er 2 </a:t>
            </a:r>
            <a:r>
              <a:rPr lang="nl-NL" sz="1600" b="1" dirty="0"/>
              <a:t>goed ontwikkelde</a:t>
            </a:r>
            <a:r>
              <a:rPr lang="nl-NL" sz="1600" dirty="0"/>
              <a:t> systemen aan elkaar moeten worden geknoopt. Zodat beide (of 1 van de 2) met elkaar/andere kunnen/kan communiceren</a:t>
            </a:r>
          </a:p>
          <a:p>
            <a:pPr marL="742950" lvl="1" indent="-285750">
              <a:buFont typeface="Arial" panose="020B0604020202020204" pitchFamily="34" charset="0"/>
              <a:buChar char="•"/>
            </a:pPr>
            <a:r>
              <a:rPr lang="nl-NL" sz="1600" dirty="0"/>
              <a:t>Anti </a:t>
            </a:r>
            <a:r>
              <a:rPr lang="nl-NL" sz="1600" dirty="0" err="1"/>
              <a:t>corruption</a:t>
            </a:r>
            <a:r>
              <a:rPr lang="nl-NL" sz="1600" dirty="0"/>
              <a:t> </a:t>
            </a:r>
            <a:r>
              <a:rPr lang="nl-NL" sz="1600" dirty="0" err="1"/>
              <a:t>layer</a:t>
            </a:r>
            <a:r>
              <a:rPr lang="nl-NL" sz="1600" dirty="0"/>
              <a:t> gaat ervanuit dat het </a:t>
            </a:r>
            <a:r>
              <a:rPr lang="nl-NL" sz="1600" dirty="0" err="1"/>
              <a:t>legacy</a:t>
            </a:r>
            <a:r>
              <a:rPr lang="nl-NL" sz="1600" dirty="0"/>
              <a:t> software </a:t>
            </a:r>
            <a:r>
              <a:rPr lang="nl-NL" sz="1600" b="1" dirty="0"/>
              <a:t>drie dubbele bagger</a:t>
            </a:r>
            <a:r>
              <a:rPr lang="nl-NL" sz="1600" dirty="0"/>
              <a:t> is, waar een </a:t>
            </a:r>
            <a:r>
              <a:rPr lang="nl-NL" sz="1600" b="1" dirty="0"/>
              <a:t>vertaal-schild</a:t>
            </a:r>
            <a:r>
              <a:rPr lang="nl-NL" sz="1600" dirty="0"/>
              <a:t> tussen moet worden gezet dat de verse schone context beschermt tegen de bagger</a:t>
            </a:r>
          </a:p>
        </p:txBody>
      </p:sp>
      <p:pic>
        <p:nvPicPr>
          <p:cNvPr id="7" name="Afbeelding 6" descr="Afbeelding met diagram&#10;&#10;Automatisch gegenereerde beschrijving">
            <a:extLst>
              <a:ext uri="{FF2B5EF4-FFF2-40B4-BE49-F238E27FC236}">
                <a16:creationId xmlns:a16="http://schemas.microsoft.com/office/drawing/2014/main" id="{2A26959C-AE4D-8DF8-2811-BAA20DEF4C7D}"/>
              </a:ext>
            </a:extLst>
          </p:cNvPr>
          <p:cNvPicPr>
            <a:picLocks noChangeAspect="1"/>
          </p:cNvPicPr>
          <p:nvPr/>
        </p:nvPicPr>
        <p:blipFill>
          <a:blip r:embed="rId2"/>
          <a:stretch>
            <a:fillRect/>
          </a:stretch>
        </p:blipFill>
        <p:spPr>
          <a:xfrm>
            <a:off x="3757201" y="3429000"/>
            <a:ext cx="4139720" cy="2873921"/>
          </a:xfrm>
          <a:prstGeom prst="rect">
            <a:avLst/>
          </a:prstGeom>
        </p:spPr>
      </p:pic>
    </p:spTree>
    <p:extLst>
      <p:ext uri="{BB962C8B-B14F-4D97-AF65-F5344CB8AC3E}">
        <p14:creationId xmlns:p14="http://schemas.microsoft.com/office/powerpoint/2010/main" val="758996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0832B-1C76-3C31-25BC-2092B7C98FD1}"/>
              </a:ext>
            </a:extLst>
          </p:cNvPr>
          <p:cNvSpPr>
            <a:spLocks noGrp="1"/>
          </p:cNvSpPr>
          <p:nvPr>
            <p:ph type="title"/>
          </p:nvPr>
        </p:nvSpPr>
        <p:spPr/>
        <p:txBody>
          <a:bodyPr/>
          <a:lstStyle/>
          <a:p>
            <a:r>
              <a:rPr lang="nl-NL" dirty="0"/>
              <a:t>Demo time – snackmachine – gesprek met domein expert</a:t>
            </a:r>
          </a:p>
        </p:txBody>
      </p:sp>
      <p:sp>
        <p:nvSpPr>
          <p:cNvPr id="4" name="Tijdelijke aanduiding voor voettekst 3">
            <a:extLst>
              <a:ext uri="{FF2B5EF4-FFF2-40B4-BE49-F238E27FC236}">
                <a16:creationId xmlns:a16="http://schemas.microsoft.com/office/drawing/2014/main" id="{0B45295F-45F7-1A23-AF4B-7FF6DAEEB376}"/>
              </a:ext>
            </a:extLst>
          </p:cNvPr>
          <p:cNvSpPr>
            <a:spLocks noGrp="1"/>
          </p:cNvSpPr>
          <p:nvPr>
            <p:ph type="ftr" sz="quarter" idx="11"/>
          </p:nvPr>
        </p:nvSpPr>
        <p:spPr/>
        <p:txBody>
          <a:bodyPr/>
          <a:lstStyle/>
          <a:p>
            <a:r>
              <a:rPr lang="nl-NL" dirty="0">
                <a:solidFill>
                  <a:schemeClr val="tx1">
                    <a:alpha val="0"/>
                  </a:schemeClr>
                </a:solidFill>
              </a:rPr>
              <a:t>KPN presentatie titel</a:t>
            </a:r>
          </a:p>
        </p:txBody>
      </p:sp>
      <p:sp>
        <p:nvSpPr>
          <p:cNvPr id="5" name="Tijdelijke aanduiding voor dianummer 4">
            <a:extLst>
              <a:ext uri="{FF2B5EF4-FFF2-40B4-BE49-F238E27FC236}">
                <a16:creationId xmlns:a16="http://schemas.microsoft.com/office/drawing/2014/main" id="{4CC3C8E4-8878-EB4D-95E2-86B6E22187A1}"/>
              </a:ext>
            </a:extLst>
          </p:cNvPr>
          <p:cNvSpPr>
            <a:spLocks noGrp="1"/>
          </p:cNvSpPr>
          <p:nvPr>
            <p:ph type="sldNum" sz="quarter" idx="12"/>
          </p:nvPr>
        </p:nvSpPr>
        <p:spPr/>
        <p:txBody>
          <a:bodyPr/>
          <a:lstStyle/>
          <a:p>
            <a:fld id="{A978B2FF-0EC6-496A-9F3F-A37EF0BEACA5}" type="slidenum">
              <a:rPr lang="nl-NL" smtClean="0"/>
              <a:pPr/>
              <a:t>25</a:t>
            </a:fld>
            <a:endParaRPr lang="nl-NL" dirty="0"/>
          </a:p>
        </p:txBody>
      </p:sp>
      <p:sp>
        <p:nvSpPr>
          <p:cNvPr id="10" name="Tijdelijke aanduiding voor inhoud 9">
            <a:extLst>
              <a:ext uri="{FF2B5EF4-FFF2-40B4-BE49-F238E27FC236}">
                <a16:creationId xmlns:a16="http://schemas.microsoft.com/office/drawing/2014/main" id="{5601ED07-3481-A9AD-822F-DAF49940F57E}"/>
              </a:ext>
            </a:extLst>
          </p:cNvPr>
          <p:cNvSpPr>
            <a:spLocks noGrp="1"/>
          </p:cNvSpPr>
          <p:nvPr>
            <p:ph sz="half" idx="14"/>
          </p:nvPr>
        </p:nvSpPr>
        <p:spPr>
          <a:xfrm>
            <a:off x="633599" y="1485899"/>
            <a:ext cx="10828728" cy="4642339"/>
          </a:xfrm>
        </p:spPr>
        <p:txBody>
          <a:bodyPr/>
          <a:lstStyle/>
          <a:p>
            <a:endParaRPr lang="nl-NL" dirty="0"/>
          </a:p>
        </p:txBody>
      </p:sp>
      <p:pic>
        <p:nvPicPr>
          <p:cNvPr id="3" name="Afbeelding 2">
            <a:extLst>
              <a:ext uri="{FF2B5EF4-FFF2-40B4-BE49-F238E27FC236}">
                <a16:creationId xmlns:a16="http://schemas.microsoft.com/office/drawing/2014/main" id="{ECAA1278-D290-D938-37F4-E7BAD3308BDD}"/>
              </a:ext>
            </a:extLst>
          </p:cNvPr>
          <p:cNvPicPr>
            <a:picLocks noChangeAspect="1"/>
          </p:cNvPicPr>
          <p:nvPr/>
        </p:nvPicPr>
        <p:blipFill>
          <a:blip r:embed="rId2"/>
          <a:stretch>
            <a:fillRect/>
          </a:stretch>
        </p:blipFill>
        <p:spPr>
          <a:xfrm>
            <a:off x="768820" y="1688705"/>
            <a:ext cx="758964" cy="632470"/>
          </a:xfrm>
          <a:prstGeom prst="rect">
            <a:avLst/>
          </a:prstGeom>
        </p:spPr>
      </p:pic>
      <p:sp>
        <p:nvSpPr>
          <p:cNvPr id="6" name="Tekstvak 5">
            <a:extLst>
              <a:ext uri="{FF2B5EF4-FFF2-40B4-BE49-F238E27FC236}">
                <a16:creationId xmlns:a16="http://schemas.microsoft.com/office/drawing/2014/main" id="{2C9AF2DB-B5CD-F862-F065-B3F2506A3AB5}"/>
              </a:ext>
            </a:extLst>
          </p:cNvPr>
          <p:cNvSpPr txBox="1"/>
          <p:nvPr/>
        </p:nvSpPr>
        <p:spPr>
          <a:xfrm>
            <a:off x="896815" y="2390935"/>
            <a:ext cx="10322170" cy="523220"/>
          </a:xfrm>
          <a:prstGeom prst="rect">
            <a:avLst/>
          </a:prstGeom>
          <a:noFill/>
        </p:spPr>
        <p:txBody>
          <a:bodyPr wrap="square" rtlCol="0">
            <a:spAutoFit/>
          </a:bodyPr>
          <a:lstStyle/>
          <a:p>
            <a:r>
              <a:rPr lang="nl-NL" sz="1400" dirty="0" err="1">
                <a:solidFill>
                  <a:srgbClr val="FF0000"/>
                </a:solidFill>
              </a:rPr>
              <a:t>Fido</a:t>
            </a:r>
            <a:r>
              <a:rPr lang="nl-NL" sz="1400" dirty="0"/>
              <a:t>: Hallo mijn naam is Mr. </a:t>
            </a:r>
            <a:r>
              <a:rPr lang="nl-NL" sz="1400" dirty="0" err="1"/>
              <a:t>Fido</a:t>
            </a:r>
            <a:r>
              <a:rPr lang="nl-NL" sz="1400" dirty="0"/>
              <a:t> en ik bezit een aantal snackmachines (je weet wel waar je die </a:t>
            </a:r>
            <a:r>
              <a:rPr lang="nl-NL" sz="1400" dirty="0" err="1"/>
              <a:t>mars-en</a:t>
            </a:r>
            <a:r>
              <a:rPr lang="nl-NL" sz="1400" dirty="0"/>
              <a:t> </a:t>
            </a:r>
            <a:r>
              <a:rPr lang="nl-NL" sz="1400" dirty="0" err="1"/>
              <a:t>enzo</a:t>
            </a:r>
            <a:r>
              <a:rPr lang="nl-NL" sz="1400" dirty="0"/>
              <a:t> uit kan halen). Graag zou ik het bestelproces meer willen automatiseren</a:t>
            </a:r>
          </a:p>
        </p:txBody>
      </p:sp>
      <p:sp>
        <p:nvSpPr>
          <p:cNvPr id="7" name="Tekstvak 6">
            <a:extLst>
              <a:ext uri="{FF2B5EF4-FFF2-40B4-BE49-F238E27FC236}">
                <a16:creationId xmlns:a16="http://schemas.microsoft.com/office/drawing/2014/main" id="{586B2A69-FCFE-7433-0E11-35E94E7223DC}"/>
              </a:ext>
            </a:extLst>
          </p:cNvPr>
          <p:cNvSpPr txBox="1"/>
          <p:nvPr/>
        </p:nvSpPr>
        <p:spPr>
          <a:xfrm>
            <a:off x="1148302" y="2110671"/>
            <a:ext cx="3868615" cy="215444"/>
          </a:xfrm>
          <a:prstGeom prst="rect">
            <a:avLst/>
          </a:prstGeom>
          <a:noFill/>
        </p:spPr>
        <p:txBody>
          <a:bodyPr wrap="square" rtlCol="0">
            <a:spAutoFit/>
          </a:bodyPr>
          <a:lstStyle/>
          <a:p>
            <a:r>
              <a:rPr lang="nl-NL" sz="800" i="1" dirty="0"/>
              <a:t>Mr. </a:t>
            </a:r>
            <a:r>
              <a:rPr lang="nl-NL" sz="800" i="1" dirty="0" err="1"/>
              <a:t>Fido</a:t>
            </a:r>
            <a:r>
              <a:rPr lang="nl-NL" sz="800" i="1" dirty="0"/>
              <a:t>: domein expert</a:t>
            </a:r>
          </a:p>
        </p:txBody>
      </p:sp>
      <p:sp>
        <p:nvSpPr>
          <p:cNvPr id="8" name="Tekstvak 7">
            <a:extLst>
              <a:ext uri="{FF2B5EF4-FFF2-40B4-BE49-F238E27FC236}">
                <a16:creationId xmlns:a16="http://schemas.microsoft.com/office/drawing/2014/main" id="{38DD4342-6CDC-65E5-D5D7-0CA65D060673}"/>
              </a:ext>
            </a:extLst>
          </p:cNvPr>
          <p:cNvSpPr txBox="1"/>
          <p:nvPr/>
        </p:nvSpPr>
        <p:spPr>
          <a:xfrm>
            <a:off x="886878" y="2855921"/>
            <a:ext cx="10322170" cy="307777"/>
          </a:xfrm>
          <a:prstGeom prst="rect">
            <a:avLst/>
          </a:prstGeom>
          <a:noFill/>
        </p:spPr>
        <p:txBody>
          <a:bodyPr wrap="square" rtlCol="0">
            <a:spAutoFit/>
          </a:bodyPr>
          <a:lstStyle/>
          <a:p>
            <a:r>
              <a:rPr lang="nl-NL" sz="1400" dirty="0">
                <a:solidFill>
                  <a:schemeClr val="accent6">
                    <a:lumMod val="75000"/>
                  </a:schemeClr>
                </a:solidFill>
              </a:rPr>
              <a:t>Ik</a:t>
            </a:r>
            <a:r>
              <a:rPr lang="nl-NL" sz="1400" dirty="0"/>
              <a:t>: Hallo, zeker dat kan. Zou je wat kunnen vertellen over het huidige proces en wat er moet worden </a:t>
            </a:r>
            <a:r>
              <a:rPr lang="nl-NL" sz="1400" dirty="0" err="1"/>
              <a:t>ge-automatiseerd</a:t>
            </a:r>
            <a:endParaRPr lang="nl-NL" sz="1400" dirty="0"/>
          </a:p>
        </p:txBody>
      </p:sp>
      <p:sp>
        <p:nvSpPr>
          <p:cNvPr id="11" name="Tekstvak 10">
            <a:extLst>
              <a:ext uri="{FF2B5EF4-FFF2-40B4-BE49-F238E27FC236}">
                <a16:creationId xmlns:a16="http://schemas.microsoft.com/office/drawing/2014/main" id="{A5DA083F-0FF7-F4D0-C70F-A5DAAD4F4370}"/>
              </a:ext>
            </a:extLst>
          </p:cNvPr>
          <p:cNvSpPr txBox="1"/>
          <p:nvPr/>
        </p:nvSpPr>
        <p:spPr>
          <a:xfrm>
            <a:off x="896815" y="3197760"/>
            <a:ext cx="10322170" cy="523220"/>
          </a:xfrm>
          <a:prstGeom prst="rect">
            <a:avLst/>
          </a:prstGeom>
          <a:noFill/>
        </p:spPr>
        <p:txBody>
          <a:bodyPr wrap="square" rtlCol="0">
            <a:spAutoFit/>
          </a:bodyPr>
          <a:lstStyle/>
          <a:p>
            <a:r>
              <a:rPr lang="nl-NL" sz="1400" dirty="0" err="1">
                <a:solidFill>
                  <a:srgbClr val="FF0000"/>
                </a:solidFill>
              </a:rPr>
              <a:t>Fido</a:t>
            </a:r>
            <a:r>
              <a:rPr lang="nl-NL" sz="1400" dirty="0"/>
              <a:t>: De machines zijn nu vrij simpel. De </a:t>
            </a:r>
            <a:r>
              <a:rPr lang="nl-NL" sz="1400" dirty="0" err="1"/>
              <a:t>snacker</a:t>
            </a:r>
            <a:r>
              <a:rPr lang="nl-NL" sz="1400" dirty="0"/>
              <a:t> kiest een snack uit en betaald contant. Het zou fijn zijn als er een selectie kan worden gedaan en dat de betaling contant of per bank kan worden verlopen</a:t>
            </a:r>
          </a:p>
        </p:txBody>
      </p:sp>
      <p:sp>
        <p:nvSpPr>
          <p:cNvPr id="12" name="Tekstvak 11">
            <a:extLst>
              <a:ext uri="{FF2B5EF4-FFF2-40B4-BE49-F238E27FC236}">
                <a16:creationId xmlns:a16="http://schemas.microsoft.com/office/drawing/2014/main" id="{9357F9DC-4485-CE6C-59AD-D42F3DDC7DF6}"/>
              </a:ext>
            </a:extLst>
          </p:cNvPr>
          <p:cNvSpPr txBox="1"/>
          <p:nvPr/>
        </p:nvSpPr>
        <p:spPr>
          <a:xfrm>
            <a:off x="896815" y="3755042"/>
            <a:ext cx="10322170" cy="307777"/>
          </a:xfrm>
          <a:prstGeom prst="rect">
            <a:avLst/>
          </a:prstGeom>
          <a:noFill/>
        </p:spPr>
        <p:txBody>
          <a:bodyPr wrap="square" rtlCol="0">
            <a:spAutoFit/>
          </a:bodyPr>
          <a:lstStyle/>
          <a:p>
            <a:r>
              <a:rPr lang="nl-NL" sz="1400" dirty="0">
                <a:solidFill>
                  <a:schemeClr val="accent6">
                    <a:lumMod val="75000"/>
                  </a:schemeClr>
                </a:solidFill>
              </a:rPr>
              <a:t>Ik</a:t>
            </a:r>
            <a:r>
              <a:rPr lang="nl-NL" sz="1400" dirty="0"/>
              <a:t>: Het viel mij op dat je de term </a:t>
            </a:r>
            <a:r>
              <a:rPr lang="nl-NL" sz="1400" dirty="0" err="1"/>
              <a:t>snacker</a:t>
            </a:r>
            <a:r>
              <a:rPr lang="nl-NL" sz="1400" dirty="0"/>
              <a:t> zei. Bedoel je hiermee een gebruiker van een snackmachine?</a:t>
            </a:r>
          </a:p>
        </p:txBody>
      </p:sp>
      <p:sp>
        <p:nvSpPr>
          <p:cNvPr id="13" name="Tekstvak 12">
            <a:extLst>
              <a:ext uri="{FF2B5EF4-FFF2-40B4-BE49-F238E27FC236}">
                <a16:creationId xmlns:a16="http://schemas.microsoft.com/office/drawing/2014/main" id="{DACAF07C-97B3-9AA3-7090-0E17F4466F88}"/>
              </a:ext>
            </a:extLst>
          </p:cNvPr>
          <p:cNvSpPr txBox="1"/>
          <p:nvPr/>
        </p:nvSpPr>
        <p:spPr>
          <a:xfrm>
            <a:off x="886878" y="4096881"/>
            <a:ext cx="10322170" cy="307777"/>
          </a:xfrm>
          <a:prstGeom prst="rect">
            <a:avLst/>
          </a:prstGeom>
          <a:noFill/>
        </p:spPr>
        <p:txBody>
          <a:bodyPr wrap="square" rtlCol="0">
            <a:spAutoFit/>
          </a:bodyPr>
          <a:lstStyle/>
          <a:p>
            <a:r>
              <a:rPr lang="nl-NL" sz="1400" dirty="0" err="1">
                <a:solidFill>
                  <a:srgbClr val="FF0000"/>
                </a:solidFill>
              </a:rPr>
              <a:t>Fido</a:t>
            </a:r>
            <a:r>
              <a:rPr lang="nl-NL" sz="1400" dirty="0"/>
              <a:t>: </a:t>
            </a:r>
            <a:r>
              <a:rPr lang="nl-NL" sz="1400" dirty="0" err="1"/>
              <a:t>Eeuh</a:t>
            </a:r>
            <a:r>
              <a:rPr lang="nl-NL" sz="1400" dirty="0"/>
              <a:t>, ja inderdaad. Wij van </a:t>
            </a:r>
            <a:r>
              <a:rPr lang="nl-NL" sz="1400" dirty="0" err="1"/>
              <a:t>FidoDiDo</a:t>
            </a:r>
            <a:r>
              <a:rPr lang="nl-NL" sz="1400" dirty="0"/>
              <a:t> bv gebruiken deze term al zo lang, dat het een gewoonte is geworden</a:t>
            </a:r>
          </a:p>
        </p:txBody>
      </p:sp>
      <p:sp>
        <p:nvSpPr>
          <p:cNvPr id="14" name="Tekstvak 13">
            <a:extLst>
              <a:ext uri="{FF2B5EF4-FFF2-40B4-BE49-F238E27FC236}">
                <a16:creationId xmlns:a16="http://schemas.microsoft.com/office/drawing/2014/main" id="{396797BF-72F3-4036-B936-709436361C9E}"/>
              </a:ext>
            </a:extLst>
          </p:cNvPr>
          <p:cNvSpPr txBox="1"/>
          <p:nvPr/>
        </p:nvSpPr>
        <p:spPr>
          <a:xfrm>
            <a:off x="886878" y="4474418"/>
            <a:ext cx="10322170" cy="307777"/>
          </a:xfrm>
          <a:prstGeom prst="rect">
            <a:avLst/>
          </a:prstGeom>
          <a:noFill/>
        </p:spPr>
        <p:txBody>
          <a:bodyPr wrap="square" rtlCol="0">
            <a:spAutoFit/>
          </a:bodyPr>
          <a:lstStyle/>
          <a:p>
            <a:r>
              <a:rPr lang="nl-NL" sz="1400" dirty="0">
                <a:solidFill>
                  <a:schemeClr val="accent6">
                    <a:lumMod val="75000"/>
                  </a:schemeClr>
                </a:solidFill>
              </a:rPr>
              <a:t>Ik</a:t>
            </a:r>
            <a:r>
              <a:rPr lang="nl-NL" sz="1400" dirty="0"/>
              <a:t>: Oké goed om te weten. Zijn er nog andere wensen/eigen waar rekening mee moet worden gehouden? </a:t>
            </a:r>
          </a:p>
        </p:txBody>
      </p:sp>
      <p:sp>
        <p:nvSpPr>
          <p:cNvPr id="15" name="Tekstvak 14">
            <a:extLst>
              <a:ext uri="{FF2B5EF4-FFF2-40B4-BE49-F238E27FC236}">
                <a16:creationId xmlns:a16="http://schemas.microsoft.com/office/drawing/2014/main" id="{CB4AEEAD-033C-0107-0E8A-7C9632F4E4E3}"/>
              </a:ext>
            </a:extLst>
          </p:cNvPr>
          <p:cNvSpPr txBox="1"/>
          <p:nvPr/>
        </p:nvSpPr>
        <p:spPr>
          <a:xfrm>
            <a:off x="896815" y="4842113"/>
            <a:ext cx="10322170" cy="523220"/>
          </a:xfrm>
          <a:prstGeom prst="rect">
            <a:avLst/>
          </a:prstGeom>
          <a:noFill/>
        </p:spPr>
        <p:txBody>
          <a:bodyPr wrap="square" rtlCol="0">
            <a:spAutoFit/>
          </a:bodyPr>
          <a:lstStyle/>
          <a:p>
            <a:r>
              <a:rPr lang="nl-NL" sz="1400" dirty="0" err="1">
                <a:solidFill>
                  <a:srgbClr val="FF0000"/>
                </a:solidFill>
              </a:rPr>
              <a:t>Fido</a:t>
            </a:r>
            <a:r>
              <a:rPr lang="nl-NL" sz="1400" dirty="0"/>
              <a:t>: Het zou ook fijn zijn dat als een </a:t>
            </a:r>
            <a:r>
              <a:rPr lang="nl-NL" sz="1400" dirty="0" err="1"/>
              <a:t>snacker</a:t>
            </a:r>
            <a:r>
              <a:rPr lang="nl-NL" sz="1400" dirty="0"/>
              <a:t> 3 dezelfde snacks heeft geselecteerd de 3</a:t>
            </a:r>
            <a:r>
              <a:rPr lang="nl-NL" sz="1400" baseline="30000" dirty="0"/>
              <a:t>e</a:t>
            </a:r>
            <a:r>
              <a:rPr lang="nl-NL" sz="1400" dirty="0"/>
              <a:t> gratis is (dus bij 3 </a:t>
            </a:r>
            <a:r>
              <a:rPr lang="nl-NL" sz="1400" dirty="0" err="1"/>
              <a:t>mars-en</a:t>
            </a:r>
            <a:r>
              <a:rPr lang="nl-NL" sz="1400" dirty="0"/>
              <a:t> betaald de </a:t>
            </a:r>
            <a:r>
              <a:rPr lang="nl-NL" sz="1400" dirty="0" err="1"/>
              <a:t>snacker</a:t>
            </a:r>
            <a:r>
              <a:rPr lang="nl-NL" sz="1400" dirty="0"/>
              <a:t> er 2)</a:t>
            </a:r>
          </a:p>
        </p:txBody>
      </p:sp>
      <p:sp>
        <p:nvSpPr>
          <p:cNvPr id="17" name="Tekstvak 16">
            <a:extLst>
              <a:ext uri="{FF2B5EF4-FFF2-40B4-BE49-F238E27FC236}">
                <a16:creationId xmlns:a16="http://schemas.microsoft.com/office/drawing/2014/main" id="{BDE54A78-70A1-32D6-B3E8-15C4F77056F5}"/>
              </a:ext>
            </a:extLst>
          </p:cNvPr>
          <p:cNvSpPr txBox="1"/>
          <p:nvPr/>
        </p:nvSpPr>
        <p:spPr>
          <a:xfrm>
            <a:off x="896815" y="5420000"/>
            <a:ext cx="10322170" cy="307777"/>
          </a:xfrm>
          <a:prstGeom prst="rect">
            <a:avLst/>
          </a:prstGeom>
          <a:noFill/>
        </p:spPr>
        <p:txBody>
          <a:bodyPr wrap="square" rtlCol="0">
            <a:spAutoFit/>
          </a:bodyPr>
          <a:lstStyle/>
          <a:p>
            <a:r>
              <a:rPr lang="nl-NL" sz="1400" dirty="0">
                <a:solidFill>
                  <a:schemeClr val="accent6">
                    <a:lumMod val="75000"/>
                  </a:schemeClr>
                </a:solidFill>
              </a:rPr>
              <a:t>Ik</a:t>
            </a:r>
            <a:r>
              <a:rPr lang="nl-NL" sz="1400" dirty="0"/>
              <a:t>: Dank je wel</a:t>
            </a:r>
          </a:p>
        </p:txBody>
      </p:sp>
    </p:spTree>
    <p:extLst>
      <p:ext uri="{BB962C8B-B14F-4D97-AF65-F5344CB8AC3E}">
        <p14:creationId xmlns:p14="http://schemas.microsoft.com/office/powerpoint/2010/main" val="2549161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0832B-1C76-3C31-25BC-2092B7C98FD1}"/>
              </a:ext>
            </a:extLst>
          </p:cNvPr>
          <p:cNvSpPr>
            <a:spLocks noGrp="1"/>
          </p:cNvSpPr>
          <p:nvPr>
            <p:ph type="title"/>
          </p:nvPr>
        </p:nvSpPr>
        <p:spPr/>
        <p:txBody>
          <a:bodyPr/>
          <a:lstStyle/>
          <a:p>
            <a:r>
              <a:rPr lang="nl-NL" dirty="0"/>
              <a:t>Demo time – snackmachine – gesprek met domein expert - samenvatting</a:t>
            </a:r>
          </a:p>
        </p:txBody>
      </p:sp>
      <p:sp>
        <p:nvSpPr>
          <p:cNvPr id="4" name="Tijdelijke aanduiding voor voettekst 3">
            <a:extLst>
              <a:ext uri="{FF2B5EF4-FFF2-40B4-BE49-F238E27FC236}">
                <a16:creationId xmlns:a16="http://schemas.microsoft.com/office/drawing/2014/main" id="{0B45295F-45F7-1A23-AF4B-7FF6DAEEB376}"/>
              </a:ext>
            </a:extLst>
          </p:cNvPr>
          <p:cNvSpPr>
            <a:spLocks noGrp="1"/>
          </p:cNvSpPr>
          <p:nvPr>
            <p:ph type="ftr" sz="quarter" idx="11"/>
          </p:nvPr>
        </p:nvSpPr>
        <p:spPr/>
        <p:txBody>
          <a:bodyPr/>
          <a:lstStyle/>
          <a:p>
            <a:r>
              <a:rPr lang="nl-NL" dirty="0">
                <a:solidFill>
                  <a:schemeClr val="tx1">
                    <a:alpha val="0"/>
                  </a:schemeClr>
                </a:solidFill>
              </a:rPr>
              <a:t>KPN presentatie titel</a:t>
            </a:r>
          </a:p>
        </p:txBody>
      </p:sp>
      <p:sp>
        <p:nvSpPr>
          <p:cNvPr id="5" name="Tijdelijke aanduiding voor dianummer 4">
            <a:extLst>
              <a:ext uri="{FF2B5EF4-FFF2-40B4-BE49-F238E27FC236}">
                <a16:creationId xmlns:a16="http://schemas.microsoft.com/office/drawing/2014/main" id="{4CC3C8E4-8878-EB4D-95E2-86B6E22187A1}"/>
              </a:ext>
            </a:extLst>
          </p:cNvPr>
          <p:cNvSpPr>
            <a:spLocks noGrp="1"/>
          </p:cNvSpPr>
          <p:nvPr>
            <p:ph type="sldNum" sz="quarter" idx="12"/>
          </p:nvPr>
        </p:nvSpPr>
        <p:spPr/>
        <p:txBody>
          <a:bodyPr/>
          <a:lstStyle/>
          <a:p>
            <a:fld id="{A978B2FF-0EC6-496A-9F3F-A37EF0BEACA5}" type="slidenum">
              <a:rPr lang="nl-NL" smtClean="0"/>
              <a:pPr/>
              <a:t>26</a:t>
            </a:fld>
            <a:endParaRPr lang="nl-NL" dirty="0"/>
          </a:p>
        </p:txBody>
      </p:sp>
      <p:sp>
        <p:nvSpPr>
          <p:cNvPr id="10" name="Tijdelijke aanduiding voor inhoud 9">
            <a:extLst>
              <a:ext uri="{FF2B5EF4-FFF2-40B4-BE49-F238E27FC236}">
                <a16:creationId xmlns:a16="http://schemas.microsoft.com/office/drawing/2014/main" id="{5601ED07-3481-A9AD-822F-DAF49940F57E}"/>
              </a:ext>
            </a:extLst>
          </p:cNvPr>
          <p:cNvSpPr>
            <a:spLocks noGrp="1"/>
          </p:cNvSpPr>
          <p:nvPr>
            <p:ph sz="half" idx="14"/>
          </p:nvPr>
        </p:nvSpPr>
        <p:spPr>
          <a:xfrm>
            <a:off x="633599" y="1485899"/>
            <a:ext cx="10828728" cy="4642339"/>
          </a:xfrm>
        </p:spPr>
        <p:txBody>
          <a:bodyPr/>
          <a:lstStyle/>
          <a:p>
            <a:endParaRPr lang="nl-NL" dirty="0"/>
          </a:p>
        </p:txBody>
      </p:sp>
      <p:pic>
        <p:nvPicPr>
          <p:cNvPr id="3" name="Afbeelding 2">
            <a:extLst>
              <a:ext uri="{FF2B5EF4-FFF2-40B4-BE49-F238E27FC236}">
                <a16:creationId xmlns:a16="http://schemas.microsoft.com/office/drawing/2014/main" id="{ECAA1278-D290-D938-37F4-E7BAD3308BDD}"/>
              </a:ext>
            </a:extLst>
          </p:cNvPr>
          <p:cNvPicPr>
            <a:picLocks noChangeAspect="1"/>
          </p:cNvPicPr>
          <p:nvPr/>
        </p:nvPicPr>
        <p:blipFill>
          <a:blip r:embed="rId2"/>
          <a:stretch>
            <a:fillRect/>
          </a:stretch>
        </p:blipFill>
        <p:spPr>
          <a:xfrm>
            <a:off x="768820" y="1688705"/>
            <a:ext cx="758964" cy="632470"/>
          </a:xfrm>
          <a:prstGeom prst="rect">
            <a:avLst/>
          </a:prstGeom>
        </p:spPr>
      </p:pic>
      <p:sp>
        <p:nvSpPr>
          <p:cNvPr id="6" name="Tekstvak 5">
            <a:extLst>
              <a:ext uri="{FF2B5EF4-FFF2-40B4-BE49-F238E27FC236}">
                <a16:creationId xmlns:a16="http://schemas.microsoft.com/office/drawing/2014/main" id="{2C9AF2DB-B5CD-F862-F065-B3F2506A3AB5}"/>
              </a:ext>
            </a:extLst>
          </p:cNvPr>
          <p:cNvSpPr txBox="1"/>
          <p:nvPr/>
        </p:nvSpPr>
        <p:spPr>
          <a:xfrm>
            <a:off x="896815" y="2390935"/>
            <a:ext cx="10322170" cy="523220"/>
          </a:xfrm>
          <a:prstGeom prst="rect">
            <a:avLst/>
          </a:prstGeom>
          <a:noFill/>
        </p:spPr>
        <p:txBody>
          <a:bodyPr wrap="square" rtlCol="0">
            <a:spAutoFit/>
          </a:bodyPr>
          <a:lstStyle/>
          <a:p>
            <a:r>
              <a:rPr lang="nl-NL" sz="1400" strike="sngStrike" dirty="0" err="1">
                <a:solidFill>
                  <a:srgbClr val="FF0000"/>
                </a:solidFill>
                <a:highlight>
                  <a:srgbClr val="000000"/>
                </a:highlight>
              </a:rPr>
              <a:t>Fido</a:t>
            </a:r>
            <a:r>
              <a:rPr lang="nl-NL" sz="1400" strike="sngStrike" dirty="0">
                <a:highlight>
                  <a:srgbClr val="000000"/>
                </a:highlight>
              </a:rPr>
              <a:t>: Hallo mijn naam is Mr. </a:t>
            </a:r>
            <a:r>
              <a:rPr lang="nl-NL" sz="1400" strike="sngStrike" dirty="0" err="1">
                <a:highlight>
                  <a:srgbClr val="000000"/>
                </a:highlight>
              </a:rPr>
              <a:t>Fido</a:t>
            </a:r>
            <a:r>
              <a:rPr lang="nl-NL" sz="1400" strike="sngStrike" dirty="0">
                <a:highlight>
                  <a:srgbClr val="000000"/>
                </a:highlight>
              </a:rPr>
              <a:t> en ik bezit een aantal</a:t>
            </a:r>
            <a:r>
              <a:rPr lang="nl-NL" sz="1400" dirty="0"/>
              <a:t> </a:t>
            </a:r>
            <a:r>
              <a:rPr lang="nl-NL" sz="1400" b="1" strike="sngStrike" dirty="0">
                <a:highlight>
                  <a:srgbClr val="000000"/>
                </a:highlight>
              </a:rPr>
              <a:t>snackmachines</a:t>
            </a:r>
            <a:r>
              <a:rPr lang="nl-NL" sz="1400" dirty="0"/>
              <a:t> </a:t>
            </a:r>
            <a:r>
              <a:rPr lang="nl-NL" sz="1400" strike="sngStrike" dirty="0">
                <a:highlight>
                  <a:srgbClr val="000000"/>
                </a:highlight>
              </a:rPr>
              <a:t>(je weet wel waar je die </a:t>
            </a:r>
            <a:r>
              <a:rPr lang="nl-NL" sz="1400" strike="sngStrike" dirty="0" err="1">
                <a:highlight>
                  <a:srgbClr val="000000"/>
                </a:highlight>
              </a:rPr>
              <a:t>mars-en</a:t>
            </a:r>
            <a:r>
              <a:rPr lang="nl-NL" sz="1400" strike="sngStrike" dirty="0">
                <a:highlight>
                  <a:srgbClr val="000000"/>
                </a:highlight>
              </a:rPr>
              <a:t> </a:t>
            </a:r>
            <a:r>
              <a:rPr lang="nl-NL" sz="1400" strike="sngStrike" dirty="0" err="1">
                <a:highlight>
                  <a:srgbClr val="000000"/>
                </a:highlight>
              </a:rPr>
              <a:t>enzo</a:t>
            </a:r>
            <a:r>
              <a:rPr lang="nl-NL" sz="1400" strike="sngStrike" dirty="0">
                <a:highlight>
                  <a:srgbClr val="000000"/>
                </a:highlight>
              </a:rPr>
              <a:t> uit kan halen). Graag zou ik het bestelproces meer willen automatiseren</a:t>
            </a:r>
          </a:p>
        </p:txBody>
      </p:sp>
      <p:sp>
        <p:nvSpPr>
          <p:cNvPr id="7" name="Tekstvak 6">
            <a:extLst>
              <a:ext uri="{FF2B5EF4-FFF2-40B4-BE49-F238E27FC236}">
                <a16:creationId xmlns:a16="http://schemas.microsoft.com/office/drawing/2014/main" id="{586B2A69-FCFE-7433-0E11-35E94E7223DC}"/>
              </a:ext>
            </a:extLst>
          </p:cNvPr>
          <p:cNvSpPr txBox="1"/>
          <p:nvPr/>
        </p:nvSpPr>
        <p:spPr>
          <a:xfrm>
            <a:off x="1148302" y="2110671"/>
            <a:ext cx="3868615" cy="215444"/>
          </a:xfrm>
          <a:prstGeom prst="rect">
            <a:avLst/>
          </a:prstGeom>
          <a:noFill/>
        </p:spPr>
        <p:txBody>
          <a:bodyPr wrap="square" rtlCol="0">
            <a:spAutoFit/>
          </a:bodyPr>
          <a:lstStyle/>
          <a:p>
            <a:r>
              <a:rPr lang="nl-NL" sz="800" i="1" dirty="0"/>
              <a:t>Mr. </a:t>
            </a:r>
            <a:r>
              <a:rPr lang="nl-NL" sz="800" i="1" dirty="0" err="1"/>
              <a:t>Fido</a:t>
            </a:r>
            <a:r>
              <a:rPr lang="nl-NL" sz="800" i="1" dirty="0"/>
              <a:t>: domein expert</a:t>
            </a:r>
          </a:p>
        </p:txBody>
      </p:sp>
      <p:sp>
        <p:nvSpPr>
          <p:cNvPr id="8" name="Tekstvak 7">
            <a:extLst>
              <a:ext uri="{FF2B5EF4-FFF2-40B4-BE49-F238E27FC236}">
                <a16:creationId xmlns:a16="http://schemas.microsoft.com/office/drawing/2014/main" id="{38DD4342-6CDC-65E5-D5D7-0CA65D060673}"/>
              </a:ext>
            </a:extLst>
          </p:cNvPr>
          <p:cNvSpPr txBox="1"/>
          <p:nvPr/>
        </p:nvSpPr>
        <p:spPr>
          <a:xfrm>
            <a:off x="886878" y="2855921"/>
            <a:ext cx="10322170" cy="307777"/>
          </a:xfrm>
          <a:prstGeom prst="rect">
            <a:avLst/>
          </a:prstGeom>
          <a:noFill/>
        </p:spPr>
        <p:txBody>
          <a:bodyPr wrap="square" rtlCol="0">
            <a:spAutoFit/>
          </a:bodyPr>
          <a:lstStyle/>
          <a:p>
            <a:r>
              <a:rPr lang="nl-NL" sz="1400" strike="sngStrike" dirty="0">
                <a:solidFill>
                  <a:schemeClr val="accent6">
                    <a:lumMod val="75000"/>
                  </a:schemeClr>
                </a:solidFill>
                <a:highlight>
                  <a:srgbClr val="000000"/>
                </a:highlight>
              </a:rPr>
              <a:t>Ik</a:t>
            </a:r>
            <a:r>
              <a:rPr lang="nl-NL" sz="1400" strike="sngStrike" dirty="0">
                <a:highlight>
                  <a:srgbClr val="000000"/>
                </a:highlight>
              </a:rPr>
              <a:t>: Hallo, zeker dat kan. Zou je wat kunnen vertellen over het huidige proces en wat er moet worden </a:t>
            </a:r>
            <a:r>
              <a:rPr lang="nl-NL" sz="1400" strike="sngStrike" dirty="0" err="1">
                <a:highlight>
                  <a:srgbClr val="000000"/>
                </a:highlight>
              </a:rPr>
              <a:t>ge-automatiseerd</a:t>
            </a:r>
            <a:endParaRPr lang="nl-NL" sz="1400" strike="sngStrike" dirty="0">
              <a:highlight>
                <a:srgbClr val="000000"/>
              </a:highlight>
            </a:endParaRPr>
          </a:p>
        </p:txBody>
      </p:sp>
      <p:sp>
        <p:nvSpPr>
          <p:cNvPr id="11" name="Tekstvak 10">
            <a:extLst>
              <a:ext uri="{FF2B5EF4-FFF2-40B4-BE49-F238E27FC236}">
                <a16:creationId xmlns:a16="http://schemas.microsoft.com/office/drawing/2014/main" id="{A5DA083F-0FF7-F4D0-C70F-A5DAAD4F4370}"/>
              </a:ext>
            </a:extLst>
          </p:cNvPr>
          <p:cNvSpPr txBox="1"/>
          <p:nvPr/>
        </p:nvSpPr>
        <p:spPr>
          <a:xfrm>
            <a:off x="896815" y="3197760"/>
            <a:ext cx="10322170" cy="523220"/>
          </a:xfrm>
          <a:prstGeom prst="rect">
            <a:avLst/>
          </a:prstGeom>
          <a:noFill/>
        </p:spPr>
        <p:txBody>
          <a:bodyPr wrap="square" rtlCol="0">
            <a:spAutoFit/>
          </a:bodyPr>
          <a:lstStyle/>
          <a:p>
            <a:r>
              <a:rPr lang="nl-NL" sz="1400" strike="sngStrike" dirty="0" err="1">
                <a:solidFill>
                  <a:srgbClr val="FF0000"/>
                </a:solidFill>
                <a:highlight>
                  <a:srgbClr val="000000"/>
                </a:highlight>
              </a:rPr>
              <a:t>Fido</a:t>
            </a:r>
            <a:r>
              <a:rPr lang="nl-NL" sz="1400" strike="sngStrike" dirty="0">
                <a:highlight>
                  <a:srgbClr val="000000"/>
                </a:highlight>
              </a:rPr>
              <a:t>: De machines zijn nu vrij simpel. De</a:t>
            </a:r>
            <a:r>
              <a:rPr lang="nl-NL" sz="1400" dirty="0"/>
              <a:t> </a:t>
            </a:r>
            <a:r>
              <a:rPr lang="nl-NL" sz="1400" b="1" dirty="0" err="1">
                <a:solidFill>
                  <a:schemeClr val="bg1"/>
                </a:solidFill>
                <a:highlight>
                  <a:srgbClr val="0000FF"/>
                </a:highlight>
              </a:rPr>
              <a:t>snacker</a:t>
            </a:r>
            <a:r>
              <a:rPr lang="nl-NL" sz="1400" b="1" dirty="0">
                <a:solidFill>
                  <a:schemeClr val="bg1"/>
                </a:solidFill>
                <a:highlight>
                  <a:srgbClr val="0000FF"/>
                </a:highlight>
              </a:rPr>
              <a:t> kiest een snack</a:t>
            </a:r>
            <a:r>
              <a:rPr lang="nl-NL" sz="1400" dirty="0">
                <a:solidFill>
                  <a:schemeClr val="bg1"/>
                </a:solidFill>
              </a:rPr>
              <a:t> </a:t>
            </a:r>
            <a:r>
              <a:rPr lang="nl-NL" sz="1400" strike="sngStrike" dirty="0">
                <a:highlight>
                  <a:srgbClr val="000000"/>
                </a:highlight>
              </a:rPr>
              <a:t>uit en</a:t>
            </a:r>
            <a:r>
              <a:rPr lang="nl-NL" sz="1400" dirty="0"/>
              <a:t> </a:t>
            </a:r>
            <a:r>
              <a:rPr lang="nl-NL" sz="1400" b="1" dirty="0">
                <a:solidFill>
                  <a:schemeClr val="bg1"/>
                </a:solidFill>
                <a:highlight>
                  <a:srgbClr val="0000FF"/>
                </a:highlight>
              </a:rPr>
              <a:t>betaald contant</a:t>
            </a:r>
            <a:r>
              <a:rPr lang="nl-NL" sz="1400" dirty="0"/>
              <a:t>. </a:t>
            </a:r>
            <a:r>
              <a:rPr lang="nl-NL" sz="1400" strike="sngStrike" dirty="0">
                <a:highlight>
                  <a:srgbClr val="000000"/>
                </a:highlight>
              </a:rPr>
              <a:t>Het zou fijn zijn als er een</a:t>
            </a:r>
            <a:r>
              <a:rPr lang="nl-NL" sz="1400" dirty="0">
                <a:highlight>
                  <a:srgbClr val="000000"/>
                </a:highlight>
              </a:rPr>
              <a:t> </a:t>
            </a:r>
            <a:r>
              <a:rPr lang="nl-NL" sz="1400" b="1" dirty="0">
                <a:solidFill>
                  <a:schemeClr val="bg1"/>
                </a:solidFill>
                <a:highlight>
                  <a:srgbClr val="0000FF"/>
                </a:highlight>
              </a:rPr>
              <a:t>selectie kan worden gedaan</a:t>
            </a:r>
            <a:r>
              <a:rPr lang="nl-NL" sz="1400" dirty="0"/>
              <a:t> </a:t>
            </a:r>
            <a:r>
              <a:rPr lang="nl-NL" sz="1400" strike="sngStrike" dirty="0">
                <a:highlight>
                  <a:srgbClr val="000000"/>
                </a:highlight>
              </a:rPr>
              <a:t>en dat de</a:t>
            </a:r>
            <a:r>
              <a:rPr lang="nl-NL" sz="1400" dirty="0">
                <a:highlight>
                  <a:srgbClr val="000000"/>
                </a:highlight>
              </a:rPr>
              <a:t> </a:t>
            </a:r>
            <a:r>
              <a:rPr lang="nl-NL" sz="1400" b="1" dirty="0">
                <a:solidFill>
                  <a:schemeClr val="bg1"/>
                </a:solidFill>
                <a:highlight>
                  <a:srgbClr val="0000FF"/>
                </a:highlight>
              </a:rPr>
              <a:t>betaling contant of per bank</a:t>
            </a:r>
            <a:r>
              <a:rPr lang="nl-NL" sz="1400" dirty="0">
                <a:solidFill>
                  <a:schemeClr val="bg1"/>
                </a:solidFill>
              </a:rPr>
              <a:t> </a:t>
            </a:r>
            <a:r>
              <a:rPr lang="nl-NL" sz="1400" strike="sngStrike" dirty="0">
                <a:highlight>
                  <a:srgbClr val="000000"/>
                </a:highlight>
              </a:rPr>
              <a:t>kan worden verlopen</a:t>
            </a:r>
          </a:p>
        </p:txBody>
      </p:sp>
      <p:sp>
        <p:nvSpPr>
          <p:cNvPr id="12" name="Tekstvak 11">
            <a:extLst>
              <a:ext uri="{FF2B5EF4-FFF2-40B4-BE49-F238E27FC236}">
                <a16:creationId xmlns:a16="http://schemas.microsoft.com/office/drawing/2014/main" id="{9357F9DC-4485-CE6C-59AD-D42F3DDC7DF6}"/>
              </a:ext>
            </a:extLst>
          </p:cNvPr>
          <p:cNvSpPr txBox="1"/>
          <p:nvPr/>
        </p:nvSpPr>
        <p:spPr>
          <a:xfrm>
            <a:off x="896815" y="3755042"/>
            <a:ext cx="10322170" cy="307777"/>
          </a:xfrm>
          <a:prstGeom prst="rect">
            <a:avLst/>
          </a:prstGeom>
          <a:noFill/>
        </p:spPr>
        <p:txBody>
          <a:bodyPr wrap="square" rtlCol="0">
            <a:spAutoFit/>
          </a:bodyPr>
          <a:lstStyle/>
          <a:p>
            <a:r>
              <a:rPr lang="nl-NL" sz="1400" strike="sngStrike" dirty="0">
                <a:solidFill>
                  <a:schemeClr val="accent6">
                    <a:lumMod val="75000"/>
                  </a:schemeClr>
                </a:solidFill>
                <a:highlight>
                  <a:srgbClr val="000000"/>
                </a:highlight>
              </a:rPr>
              <a:t>Ik</a:t>
            </a:r>
            <a:r>
              <a:rPr lang="nl-NL" sz="1400" strike="sngStrike" dirty="0">
                <a:highlight>
                  <a:srgbClr val="000000"/>
                </a:highlight>
              </a:rPr>
              <a:t>: Het viel mij op dat je de term </a:t>
            </a:r>
            <a:r>
              <a:rPr lang="nl-NL" sz="1400" strike="sngStrike" dirty="0" err="1">
                <a:highlight>
                  <a:srgbClr val="000000"/>
                </a:highlight>
              </a:rPr>
              <a:t>snacker</a:t>
            </a:r>
            <a:r>
              <a:rPr lang="nl-NL" sz="1400" strike="sngStrike" dirty="0">
                <a:highlight>
                  <a:srgbClr val="000000"/>
                </a:highlight>
              </a:rPr>
              <a:t> zei. Bedoel je hiermee een gebruiker van een snackmachine?</a:t>
            </a:r>
          </a:p>
        </p:txBody>
      </p:sp>
      <p:sp>
        <p:nvSpPr>
          <p:cNvPr id="13" name="Tekstvak 12">
            <a:extLst>
              <a:ext uri="{FF2B5EF4-FFF2-40B4-BE49-F238E27FC236}">
                <a16:creationId xmlns:a16="http://schemas.microsoft.com/office/drawing/2014/main" id="{DACAF07C-97B3-9AA3-7090-0E17F4466F88}"/>
              </a:ext>
            </a:extLst>
          </p:cNvPr>
          <p:cNvSpPr txBox="1"/>
          <p:nvPr/>
        </p:nvSpPr>
        <p:spPr>
          <a:xfrm>
            <a:off x="886878" y="4096881"/>
            <a:ext cx="10322170" cy="307777"/>
          </a:xfrm>
          <a:prstGeom prst="rect">
            <a:avLst/>
          </a:prstGeom>
          <a:noFill/>
        </p:spPr>
        <p:txBody>
          <a:bodyPr wrap="square" rtlCol="0">
            <a:spAutoFit/>
          </a:bodyPr>
          <a:lstStyle/>
          <a:p>
            <a:r>
              <a:rPr lang="nl-NL" sz="1400" strike="sngStrike" dirty="0" err="1">
                <a:solidFill>
                  <a:srgbClr val="FF0000"/>
                </a:solidFill>
                <a:highlight>
                  <a:srgbClr val="000000"/>
                </a:highlight>
              </a:rPr>
              <a:t>Fido</a:t>
            </a:r>
            <a:r>
              <a:rPr lang="nl-NL" sz="1400" strike="sngStrike" dirty="0">
                <a:highlight>
                  <a:srgbClr val="000000"/>
                </a:highlight>
              </a:rPr>
              <a:t>: </a:t>
            </a:r>
            <a:r>
              <a:rPr lang="nl-NL" sz="1400" strike="sngStrike" dirty="0" err="1">
                <a:highlight>
                  <a:srgbClr val="000000"/>
                </a:highlight>
              </a:rPr>
              <a:t>Eeuh</a:t>
            </a:r>
            <a:r>
              <a:rPr lang="nl-NL" sz="1400" strike="sngStrike" dirty="0">
                <a:highlight>
                  <a:srgbClr val="000000"/>
                </a:highlight>
              </a:rPr>
              <a:t>, ja inderdaad. Wij van </a:t>
            </a:r>
            <a:r>
              <a:rPr lang="nl-NL" sz="1400" strike="sngStrike" dirty="0" err="1">
                <a:highlight>
                  <a:srgbClr val="000000"/>
                </a:highlight>
              </a:rPr>
              <a:t>FidoDiDo</a:t>
            </a:r>
            <a:r>
              <a:rPr lang="nl-NL" sz="1400" strike="sngStrike" dirty="0">
                <a:highlight>
                  <a:srgbClr val="000000"/>
                </a:highlight>
              </a:rPr>
              <a:t> bv gebruiken deze term al zo lang, dat het een gewoonte is geworden</a:t>
            </a:r>
          </a:p>
        </p:txBody>
      </p:sp>
      <p:sp>
        <p:nvSpPr>
          <p:cNvPr id="14" name="Tekstvak 13">
            <a:extLst>
              <a:ext uri="{FF2B5EF4-FFF2-40B4-BE49-F238E27FC236}">
                <a16:creationId xmlns:a16="http://schemas.microsoft.com/office/drawing/2014/main" id="{396797BF-72F3-4036-B936-709436361C9E}"/>
              </a:ext>
            </a:extLst>
          </p:cNvPr>
          <p:cNvSpPr txBox="1"/>
          <p:nvPr/>
        </p:nvSpPr>
        <p:spPr>
          <a:xfrm>
            <a:off x="886878" y="4474418"/>
            <a:ext cx="10322170" cy="307777"/>
          </a:xfrm>
          <a:prstGeom prst="rect">
            <a:avLst/>
          </a:prstGeom>
          <a:noFill/>
        </p:spPr>
        <p:txBody>
          <a:bodyPr wrap="square" rtlCol="0">
            <a:spAutoFit/>
          </a:bodyPr>
          <a:lstStyle/>
          <a:p>
            <a:r>
              <a:rPr lang="nl-NL" sz="1400" strike="sngStrike" dirty="0">
                <a:solidFill>
                  <a:schemeClr val="accent6">
                    <a:lumMod val="75000"/>
                  </a:schemeClr>
                </a:solidFill>
                <a:highlight>
                  <a:srgbClr val="000000"/>
                </a:highlight>
              </a:rPr>
              <a:t>Ik</a:t>
            </a:r>
            <a:r>
              <a:rPr lang="nl-NL" sz="1400" strike="sngStrike" dirty="0">
                <a:highlight>
                  <a:srgbClr val="000000"/>
                </a:highlight>
              </a:rPr>
              <a:t>: Oké goed om te weten. Zijn er nog andere wensen/eigen waar rekening mee moet worden gehouden? </a:t>
            </a:r>
          </a:p>
        </p:txBody>
      </p:sp>
      <p:sp>
        <p:nvSpPr>
          <p:cNvPr id="15" name="Tekstvak 14">
            <a:extLst>
              <a:ext uri="{FF2B5EF4-FFF2-40B4-BE49-F238E27FC236}">
                <a16:creationId xmlns:a16="http://schemas.microsoft.com/office/drawing/2014/main" id="{CB4AEEAD-033C-0107-0E8A-7C9632F4E4E3}"/>
              </a:ext>
            </a:extLst>
          </p:cNvPr>
          <p:cNvSpPr txBox="1"/>
          <p:nvPr/>
        </p:nvSpPr>
        <p:spPr>
          <a:xfrm>
            <a:off x="896815" y="4842113"/>
            <a:ext cx="10322170" cy="523220"/>
          </a:xfrm>
          <a:prstGeom prst="rect">
            <a:avLst/>
          </a:prstGeom>
          <a:noFill/>
        </p:spPr>
        <p:txBody>
          <a:bodyPr wrap="square" rtlCol="0">
            <a:spAutoFit/>
          </a:bodyPr>
          <a:lstStyle/>
          <a:p>
            <a:r>
              <a:rPr lang="nl-NL" sz="1400" strike="sngStrike" dirty="0" err="1">
                <a:solidFill>
                  <a:srgbClr val="FF0000"/>
                </a:solidFill>
                <a:highlight>
                  <a:srgbClr val="000000"/>
                </a:highlight>
              </a:rPr>
              <a:t>Fido</a:t>
            </a:r>
            <a:r>
              <a:rPr lang="nl-NL" sz="1400" strike="sngStrike" dirty="0">
                <a:highlight>
                  <a:srgbClr val="000000"/>
                </a:highlight>
              </a:rPr>
              <a:t>: Het zou ook fijn zijn dat als een</a:t>
            </a:r>
            <a:r>
              <a:rPr lang="nl-NL" sz="1400" dirty="0"/>
              <a:t> </a:t>
            </a:r>
            <a:r>
              <a:rPr lang="nl-NL" sz="1400" b="1" dirty="0" err="1">
                <a:solidFill>
                  <a:schemeClr val="bg1"/>
                </a:solidFill>
                <a:highlight>
                  <a:srgbClr val="0000FF"/>
                </a:highlight>
              </a:rPr>
              <a:t>snacker</a:t>
            </a:r>
            <a:r>
              <a:rPr lang="nl-NL" sz="1400" b="1" dirty="0">
                <a:solidFill>
                  <a:schemeClr val="bg1"/>
                </a:solidFill>
                <a:highlight>
                  <a:srgbClr val="0000FF"/>
                </a:highlight>
              </a:rPr>
              <a:t> 3 dezelfde snacks heeft geselecteerd de 3</a:t>
            </a:r>
            <a:r>
              <a:rPr lang="nl-NL" sz="1400" b="1" baseline="30000" dirty="0">
                <a:solidFill>
                  <a:schemeClr val="bg1"/>
                </a:solidFill>
                <a:highlight>
                  <a:srgbClr val="0000FF"/>
                </a:highlight>
              </a:rPr>
              <a:t>e</a:t>
            </a:r>
            <a:r>
              <a:rPr lang="nl-NL" sz="1400" b="1" dirty="0">
                <a:solidFill>
                  <a:schemeClr val="bg1"/>
                </a:solidFill>
                <a:highlight>
                  <a:srgbClr val="0000FF"/>
                </a:highlight>
              </a:rPr>
              <a:t> gratis</a:t>
            </a:r>
            <a:r>
              <a:rPr lang="nl-NL" sz="1400" dirty="0"/>
              <a:t> </a:t>
            </a:r>
            <a:r>
              <a:rPr lang="nl-NL" sz="1400" strike="sngStrike" dirty="0">
                <a:highlight>
                  <a:srgbClr val="000000"/>
                </a:highlight>
              </a:rPr>
              <a:t>is (dus bij 3 </a:t>
            </a:r>
            <a:r>
              <a:rPr lang="nl-NL" sz="1400" strike="sngStrike" dirty="0" err="1">
                <a:highlight>
                  <a:srgbClr val="000000"/>
                </a:highlight>
              </a:rPr>
              <a:t>mars-en</a:t>
            </a:r>
            <a:r>
              <a:rPr lang="nl-NL" sz="1400" strike="sngStrike" dirty="0">
                <a:highlight>
                  <a:srgbClr val="000000"/>
                </a:highlight>
              </a:rPr>
              <a:t> betaald de </a:t>
            </a:r>
            <a:r>
              <a:rPr lang="nl-NL" sz="1400" strike="sngStrike" dirty="0" err="1">
                <a:highlight>
                  <a:srgbClr val="000000"/>
                </a:highlight>
              </a:rPr>
              <a:t>snacker</a:t>
            </a:r>
            <a:r>
              <a:rPr lang="nl-NL" sz="1400" strike="sngStrike" dirty="0">
                <a:highlight>
                  <a:srgbClr val="000000"/>
                </a:highlight>
              </a:rPr>
              <a:t> er 2)</a:t>
            </a:r>
          </a:p>
        </p:txBody>
      </p:sp>
      <p:sp>
        <p:nvSpPr>
          <p:cNvPr id="17" name="Tekstvak 16">
            <a:extLst>
              <a:ext uri="{FF2B5EF4-FFF2-40B4-BE49-F238E27FC236}">
                <a16:creationId xmlns:a16="http://schemas.microsoft.com/office/drawing/2014/main" id="{BDE54A78-70A1-32D6-B3E8-15C4F77056F5}"/>
              </a:ext>
            </a:extLst>
          </p:cNvPr>
          <p:cNvSpPr txBox="1"/>
          <p:nvPr/>
        </p:nvSpPr>
        <p:spPr>
          <a:xfrm>
            <a:off x="896815" y="5420000"/>
            <a:ext cx="10322170" cy="307777"/>
          </a:xfrm>
          <a:prstGeom prst="rect">
            <a:avLst/>
          </a:prstGeom>
          <a:noFill/>
        </p:spPr>
        <p:txBody>
          <a:bodyPr wrap="square" rtlCol="0">
            <a:spAutoFit/>
          </a:bodyPr>
          <a:lstStyle/>
          <a:p>
            <a:r>
              <a:rPr lang="nl-NL" sz="1400" strike="sngStrike" dirty="0">
                <a:solidFill>
                  <a:schemeClr val="accent6">
                    <a:lumMod val="75000"/>
                  </a:schemeClr>
                </a:solidFill>
                <a:highlight>
                  <a:srgbClr val="000000"/>
                </a:highlight>
              </a:rPr>
              <a:t>Ik</a:t>
            </a:r>
            <a:r>
              <a:rPr lang="nl-NL" sz="1400" strike="sngStrike" dirty="0">
                <a:highlight>
                  <a:srgbClr val="000000"/>
                </a:highlight>
              </a:rPr>
              <a:t>: Dank je wel</a:t>
            </a:r>
          </a:p>
        </p:txBody>
      </p:sp>
    </p:spTree>
    <p:extLst>
      <p:ext uri="{BB962C8B-B14F-4D97-AF65-F5344CB8AC3E}">
        <p14:creationId xmlns:p14="http://schemas.microsoft.com/office/powerpoint/2010/main" val="1183743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0832B-1C76-3C31-25BC-2092B7C98FD1}"/>
              </a:ext>
            </a:extLst>
          </p:cNvPr>
          <p:cNvSpPr>
            <a:spLocks noGrp="1"/>
          </p:cNvSpPr>
          <p:nvPr>
            <p:ph type="title"/>
          </p:nvPr>
        </p:nvSpPr>
        <p:spPr/>
        <p:txBody>
          <a:bodyPr/>
          <a:lstStyle/>
          <a:p>
            <a:r>
              <a:rPr lang="nl-NL" dirty="0"/>
              <a:t>Demo time – snackmachine – Eerst opzet</a:t>
            </a:r>
          </a:p>
        </p:txBody>
      </p:sp>
      <p:sp>
        <p:nvSpPr>
          <p:cNvPr id="4" name="Tijdelijke aanduiding voor voettekst 3">
            <a:extLst>
              <a:ext uri="{FF2B5EF4-FFF2-40B4-BE49-F238E27FC236}">
                <a16:creationId xmlns:a16="http://schemas.microsoft.com/office/drawing/2014/main" id="{0B45295F-45F7-1A23-AF4B-7FF6DAEEB376}"/>
              </a:ext>
            </a:extLst>
          </p:cNvPr>
          <p:cNvSpPr>
            <a:spLocks noGrp="1"/>
          </p:cNvSpPr>
          <p:nvPr>
            <p:ph type="ftr" sz="quarter" idx="11"/>
          </p:nvPr>
        </p:nvSpPr>
        <p:spPr/>
        <p:txBody>
          <a:bodyPr/>
          <a:lstStyle/>
          <a:p>
            <a:r>
              <a:rPr lang="nl-NL" dirty="0">
                <a:solidFill>
                  <a:schemeClr val="tx1">
                    <a:alpha val="0"/>
                  </a:schemeClr>
                </a:solidFill>
              </a:rPr>
              <a:t>KPN presentatie titel</a:t>
            </a:r>
          </a:p>
        </p:txBody>
      </p:sp>
      <p:sp>
        <p:nvSpPr>
          <p:cNvPr id="5" name="Tijdelijke aanduiding voor dianummer 4">
            <a:extLst>
              <a:ext uri="{FF2B5EF4-FFF2-40B4-BE49-F238E27FC236}">
                <a16:creationId xmlns:a16="http://schemas.microsoft.com/office/drawing/2014/main" id="{4CC3C8E4-8878-EB4D-95E2-86B6E22187A1}"/>
              </a:ext>
            </a:extLst>
          </p:cNvPr>
          <p:cNvSpPr>
            <a:spLocks noGrp="1"/>
          </p:cNvSpPr>
          <p:nvPr>
            <p:ph type="sldNum" sz="quarter" idx="12"/>
          </p:nvPr>
        </p:nvSpPr>
        <p:spPr/>
        <p:txBody>
          <a:bodyPr/>
          <a:lstStyle/>
          <a:p>
            <a:fld id="{A978B2FF-0EC6-496A-9F3F-A37EF0BEACA5}" type="slidenum">
              <a:rPr lang="nl-NL" smtClean="0"/>
              <a:pPr/>
              <a:t>27</a:t>
            </a:fld>
            <a:endParaRPr lang="nl-NL" dirty="0"/>
          </a:p>
        </p:txBody>
      </p:sp>
      <p:sp>
        <p:nvSpPr>
          <p:cNvPr id="10" name="Tijdelijke aanduiding voor inhoud 9">
            <a:extLst>
              <a:ext uri="{FF2B5EF4-FFF2-40B4-BE49-F238E27FC236}">
                <a16:creationId xmlns:a16="http://schemas.microsoft.com/office/drawing/2014/main" id="{5601ED07-3481-A9AD-822F-DAF49940F57E}"/>
              </a:ext>
            </a:extLst>
          </p:cNvPr>
          <p:cNvSpPr>
            <a:spLocks noGrp="1"/>
          </p:cNvSpPr>
          <p:nvPr>
            <p:ph sz="half" idx="14"/>
          </p:nvPr>
        </p:nvSpPr>
        <p:spPr>
          <a:xfrm>
            <a:off x="633599" y="1485899"/>
            <a:ext cx="10828728" cy="4642339"/>
          </a:xfrm>
        </p:spPr>
        <p:txBody>
          <a:bodyPr/>
          <a:lstStyle/>
          <a:p>
            <a:endParaRPr lang="nl-NL" dirty="0"/>
          </a:p>
        </p:txBody>
      </p:sp>
      <p:sp>
        <p:nvSpPr>
          <p:cNvPr id="16" name="Rechthoek 15">
            <a:extLst>
              <a:ext uri="{FF2B5EF4-FFF2-40B4-BE49-F238E27FC236}">
                <a16:creationId xmlns:a16="http://schemas.microsoft.com/office/drawing/2014/main" id="{EDAECF24-D82A-4279-581F-8FA48E8B2686}"/>
              </a:ext>
            </a:extLst>
          </p:cNvPr>
          <p:cNvSpPr/>
          <p:nvPr/>
        </p:nvSpPr>
        <p:spPr>
          <a:xfrm>
            <a:off x="4667570" y="3434280"/>
            <a:ext cx="1327639" cy="874524"/>
          </a:xfrm>
          <a:prstGeom prst="rect">
            <a:avLst/>
          </a:prstGeom>
          <a:solidFill>
            <a:srgbClr val="F5A5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&lt;&lt;</a:t>
            </a:r>
            <a:r>
              <a:rPr lang="nl-NL" dirty="0" err="1"/>
              <a:t>Entity</a:t>
            </a:r>
            <a:r>
              <a:rPr lang="nl-NL" dirty="0"/>
              <a:t>&gt;&gt;</a:t>
            </a:r>
          </a:p>
          <a:p>
            <a:pPr algn="ctr"/>
            <a:r>
              <a:rPr lang="nl-NL" dirty="0"/>
              <a:t>Order</a:t>
            </a:r>
          </a:p>
          <a:p>
            <a:pPr algn="ctr"/>
            <a:endParaRPr lang="nl-NL" dirty="0"/>
          </a:p>
        </p:txBody>
      </p:sp>
      <p:sp>
        <p:nvSpPr>
          <p:cNvPr id="3" name="Rechthoek 2">
            <a:extLst>
              <a:ext uri="{FF2B5EF4-FFF2-40B4-BE49-F238E27FC236}">
                <a16:creationId xmlns:a16="http://schemas.microsoft.com/office/drawing/2014/main" id="{90F02299-403E-F989-E044-7EF22A5CF4DA}"/>
              </a:ext>
            </a:extLst>
          </p:cNvPr>
          <p:cNvSpPr/>
          <p:nvPr/>
        </p:nvSpPr>
        <p:spPr>
          <a:xfrm>
            <a:off x="6100716" y="3434280"/>
            <a:ext cx="1327639" cy="874524"/>
          </a:xfrm>
          <a:prstGeom prst="rect">
            <a:avLst/>
          </a:prstGeom>
          <a:solidFill>
            <a:srgbClr val="F5A5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&lt;&lt;</a:t>
            </a:r>
            <a:r>
              <a:rPr lang="nl-NL" dirty="0" err="1"/>
              <a:t>Entity</a:t>
            </a:r>
            <a:r>
              <a:rPr lang="nl-NL" dirty="0"/>
              <a:t>&gt;&gt;</a:t>
            </a:r>
          </a:p>
          <a:p>
            <a:pPr algn="ctr"/>
            <a:r>
              <a:rPr lang="nl-NL" dirty="0"/>
              <a:t>Slot</a:t>
            </a:r>
          </a:p>
          <a:p>
            <a:pPr algn="ctr"/>
            <a:endParaRPr lang="nl-NL" dirty="0"/>
          </a:p>
        </p:txBody>
      </p:sp>
      <p:sp>
        <p:nvSpPr>
          <p:cNvPr id="6" name="Rechthoek: afgeronde hoeken 5">
            <a:extLst>
              <a:ext uri="{FF2B5EF4-FFF2-40B4-BE49-F238E27FC236}">
                <a16:creationId xmlns:a16="http://schemas.microsoft.com/office/drawing/2014/main" id="{F6C3EAB4-896E-748C-BC3B-2A07873B9D13}"/>
              </a:ext>
            </a:extLst>
          </p:cNvPr>
          <p:cNvSpPr/>
          <p:nvPr/>
        </p:nvSpPr>
        <p:spPr>
          <a:xfrm>
            <a:off x="4667570" y="2052112"/>
            <a:ext cx="2760785" cy="105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&lt;&lt;</a:t>
            </a:r>
            <a:r>
              <a:rPr lang="nl-NL" dirty="0" err="1"/>
              <a:t>AggregateRoot</a:t>
            </a:r>
            <a:r>
              <a:rPr lang="nl-NL" dirty="0"/>
              <a:t>&gt;&gt;</a:t>
            </a:r>
            <a:br>
              <a:rPr lang="nl-NL" dirty="0"/>
            </a:br>
            <a:r>
              <a:rPr lang="nl-NL" dirty="0" err="1"/>
              <a:t>SnackMachine</a:t>
            </a:r>
            <a:endParaRPr lang="nl-NL" dirty="0"/>
          </a:p>
        </p:txBody>
      </p:sp>
      <p:sp>
        <p:nvSpPr>
          <p:cNvPr id="7" name="Ovaal 6">
            <a:extLst>
              <a:ext uri="{FF2B5EF4-FFF2-40B4-BE49-F238E27FC236}">
                <a16:creationId xmlns:a16="http://schemas.microsoft.com/office/drawing/2014/main" id="{D52459E6-C91F-E97B-7654-FCEB4C867609}"/>
              </a:ext>
            </a:extLst>
          </p:cNvPr>
          <p:cNvSpPr/>
          <p:nvPr/>
        </p:nvSpPr>
        <p:spPr>
          <a:xfrm>
            <a:off x="1586701" y="2701491"/>
            <a:ext cx="1969477" cy="117005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dirty="0"/>
              <a:t>&lt;&lt;</a:t>
            </a:r>
            <a:r>
              <a:rPr lang="nl-NL" sz="1200" dirty="0" err="1"/>
              <a:t>ValueObject</a:t>
            </a:r>
            <a:r>
              <a:rPr lang="nl-NL" sz="1200" dirty="0"/>
              <a:t>&gt;&gt;</a:t>
            </a:r>
            <a:br>
              <a:rPr lang="nl-NL" sz="1200" dirty="0"/>
            </a:br>
            <a:br>
              <a:rPr lang="nl-NL" sz="1200" dirty="0"/>
            </a:br>
            <a:r>
              <a:rPr lang="nl-NL" sz="1200" dirty="0"/>
              <a:t>Money</a:t>
            </a:r>
          </a:p>
        </p:txBody>
      </p:sp>
      <p:sp>
        <p:nvSpPr>
          <p:cNvPr id="8" name="Ovaal 7">
            <a:extLst>
              <a:ext uri="{FF2B5EF4-FFF2-40B4-BE49-F238E27FC236}">
                <a16:creationId xmlns:a16="http://schemas.microsoft.com/office/drawing/2014/main" id="{A0A6159F-637A-1B86-0C2B-53CC5AE67D82}"/>
              </a:ext>
            </a:extLst>
          </p:cNvPr>
          <p:cNvSpPr/>
          <p:nvPr/>
        </p:nvSpPr>
        <p:spPr>
          <a:xfrm>
            <a:off x="5063223" y="4596446"/>
            <a:ext cx="1969477" cy="117005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dirty="0"/>
              <a:t>&lt;&lt;</a:t>
            </a:r>
            <a:r>
              <a:rPr lang="nl-NL" sz="1200" dirty="0" err="1"/>
              <a:t>ValueObject</a:t>
            </a:r>
            <a:r>
              <a:rPr lang="nl-NL" sz="1200" dirty="0"/>
              <a:t>&gt;&gt;</a:t>
            </a:r>
            <a:br>
              <a:rPr lang="nl-NL" sz="1200" dirty="0"/>
            </a:br>
            <a:br>
              <a:rPr lang="nl-NL" sz="1200" dirty="0"/>
            </a:br>
            <a:r>
              <a:rPr lang="nl-NL" sz="1200" dirty="0"/>
              <a:t>Snack</a:t>
            </a:r>
          </a:p>
        </p:txBody>
      </p:sp>
      <p:cxnSp>
        <p:nvCxnSpPr>
          <p:cNvPr id="12" name="Rechte verbindingslijn 11">
            <a:extLst>
              <a:ext uri="{FF2B5EF4-FFF2-40B4-BE49-F238E27FC236}">
                <a16:creationId xmlns:a16="http://schemas.microsoft.com/office/drawing/2014/main" id="{9A678BF9-56E3-8F44-2C57-99B079A119D1}"/>
              </a:ext>
            </a:extLst>
          </p:cNvPr>
          <p:cNvCxnSpPr>
            <a:cxnSpLocks/>
            <a:stCxn id="6" idx="1"/>
            <a:endCxn id="7" idx="6"/>
          </p:cNvCxnSpPr>
          <p:nvPr/>
        </p:nvCxnSpPr>
        <p:spPr>
          <a:xfrm flipH="1">
            <a:off x="3556178" y="2577897"/>
            <a:ext cx="1111392" cy="70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097EB8E3-5AFB-ADB6-D7FA-83431CECD8F6}"/>
              </a:ext>
            </a:extLst>
          </p:cNvPr>
          <p:cNvCxnSpPr>
            <a:cxnSpLocks/>
            <a:stCxn id="16" idx="1"/>
            <a:endCxn id="7" idx="6"/>
          </p:cNvCxnSpPr>
          <p:nvPr/>
        </p:nvCxnSpPr>
        <p:spPr>
          <a:xfrm flipH="1" flipV="1">
            <a:off x="3556178" y="3286517"/>
            <a:ext cx="1111392" cy="585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60AA2C45-B318-1823-B903-FCFE6F3EC77C}"/>
              </a:ext>
            </a:extLst>
          </p:cNvPr>
          <p:cNvCxnSpPr>
            <a:cxnSpLocks/>
            <a:stCxn id="6" idx="2"/>
            <a:endCxn id="16" idx="0"/>
          </p:cNvCxnSpPr>
          <p:nvPr/>
        </p:nvCxnSpPr>
        <p:spPr>
          <a:xfrm flipH="1">
            <a:off x="5331390" y="3103682"/>
            <a:ext cx="716573" cy="330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CE613906-9413-B5A9-26C7-DC874F7E2823}"/>
              </a:ext>
            </a:extLst>
          </p:cNvPr>
          <p:cNvCxnSpPr>
            <a:cxnSpLocks/>
            <a:stCxn id="6" idx="2"/>
            <a:endCxn id="3" idx="0"/>
          </p:cNvCxnSpPr>
          <p:nvPr/>
        </p:nvCxnSpPr>
        <p:spPr>
          <a:xfrm>
            <a:off x="6047963" y="3103682"/>
            <a:ext cx="716573" cy="330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3ED687EA-50AF-F670-BB84-FB94E5BA68AD}"/>
              </a:ext>
            </a:extLst>
          </p:cNvPr>
          <p:cNvCxnSpPr>
            <a:cxnSpLocks/>
            <a:stCxn id="16" idx="2"/>
            <a:endCxn id="8" idx="0"/>
          </p:cNvCxnSpPr>
          <p:nvPr/>
        </p:nvCxnSpPr>
        <p:spPr>
          <a:xfrm>
            <a:off x="5331390" y="4308804"/>
            <a:ext cx="716572" cy="287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Rechte verbindingslijn 26">
            <a:extLst>
              <a:ext uri="{FF2B5EF4-FFF2-40B4-BE49-F238E27FC236}">
                <a16:creationId xmlns:a16="http://schemas.microsoft.com/office/drawing/2014/main" id="{306FA0FA-1449-6408-5EA0-FAC72CDCBFCF}"/>
              </a:ext>
            </a:extLst>
          </p:cNvPr>
          <p:cNvCxnSpPr>
            <a:cxnSpLocks/>
            <a:stCxn id="3" idx="2"/>
            <a:endCxn id="8" idx="0"/>
          </p:cNvCxnSpPr>
          <p:nvPr/>
        </p:nvCxnSpPr>
        <p:spPr>
          <a:xfrm flipH="1">
            <a:off x="6047962" y="4308804"/>
            <a:ext cx="716574" cy="2876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859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B77166-37EA-8114-06D6-3C4A0D8C1FBB}"/>
              </a:ext>
            </a:extLst>
          </p:cNvPr>
          <p:cNvSpPr>
            <a:spLocks noGrp="1"/>
          </p:cNvSpPr>
          <p:nvPr>
            <p:ph type="title"/>
          </p:nvPr>
        </p:nvSpPr>
        <p:spPr/>
        <p:txBody>
          <a:bodyPr/>
          <a:lstStyle/>
          <a:p>
            <a:r>
              <a:rPr lang="nl-NL" dirty="0"/>
              <a:t>Wat is het</a:t>
            </a:r>
          </a:p>
        </p:txBody>
      </p:sp>
      <p:sp>
        <p:nvSpPr>
          <p:cNvPr id="3" name="Ondertitel 2">
            <a:extLst>
              <a:ext uri="{FF2B5EF4-FFF2-40B4-BE49-F238E27FC236}">
                <a16:creationId xmlns:a16="http://schemas.microsoft.com/office/drawing/2014/main" id="{5EA76B99-8C77-A672-6369-30AE3CB19370}"/>
              </a:ext>
            </a:extLst>
          </p:cNvPr>
          <p:cNvSpPr>
            <a:spLocks noGrp="1"/>
          </p:cNvSpPr>
          <p:nvPr>
            <p:ph type="body" idx="1"/>
          </p:nvPr>
        </p:nvSpPr>
        <p:spPr/>
        <p:txBody>
          <a:bodyPr/>
          <a:lstStyle/>
          <a:p>
            <a:r>
              <a:rPr lang="nl-NL" b="1" dirty="0">
                <a:solidFill>
                  <a:srgbClr val="FF0000"/>
                </a:solidFill>
              </a:rPr>
              <a:t>Domain </a:t>
            </a:r>
            <a:r>
              <a:rPr lang="nl-NL" b="1" dirty="0" err="1">
                <a:solidFill>
                  <a:srgbClr val="FF0000"/>
                </a:solidFill>
              </a:rPr>
              <a:t>Driven</a:t>
            </a:r>
            <a:r>
              <a:rPr lang="nl-NL" dirty="0"/>
              <a:t> </a:t>
            </a:r>
            <a:r>
              <a:rPr lang="nl-NL" sz="1000" dirty="0"/>
              <a:t>Design</a:t>
            </a:r>
            <a:br>
              <a:rPr lang="nl-NL" dirty="0"/>
            </a:br>
            <a:br>
              <a:rPr lang="nl-NL" dirty="0"/>
            </a:br>
            <a:r>
              <a:rPr lang="nl-NL" sz="1600" dirty="0"/>
              <a:t>Zoals de naam al aangeeft, staat het </a:t>
            </a:r>
            <a:r>
              <a:rPr lang="nl-NL" sz="1600" b="1" dirty="0"/>
              <a:t>business</a:t>
            </a:r>
            <a:r>
              <a:rPr lang="nl-NL" sz="1600" dirty="0"/>
              <a:t> domein centraal</a:t>
            </a:r>
            <a:br>
              <a:rPr lang="nl-NL" dirty="0"/>
            </a:br>
            <a:endParaRPr lang="nl-NL" dirty="0"/>
          </a:p>
        </p:txBody>
      </p:sp>
      <p:sp>
        <p:nvSpPr>
          <p:cNvPr id="4" name="Tijdelijke aanduiding voor voettekst 3">
            <a:extLst>
              <a:ext uri="{FF2B5EF4-FFF2-40B4-BE49-F238E27FC236}">
                <a16:creationId xmlns:a16="http://schemas.microsoft.com/office/drawing/2014/main" id="{02E8DD5D-D2B8-9874-488A-FEAE0A5E68BF}"/>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Tijdelijke aanduiding voor dianummer 4">
            <a:extLst>
              <a:ext uri="{FF2B5EF4-FFF2-40B4-BE49-F238E27FC236}">
                <a16:creationId xmlns:a16="http://schemas.microsoft.com/office/drawing/2014/main" id="{CF4F9AFA-7615-4F3D-CD2B-AABE83E7DBE2}"/>
              </a:ext>
            </a:extLst>
          </p:cNvPr>
          <p:cNvSpPr>
            <a:spLocks noGrp="1"/>
          </p:cNvSpPr>
          <p:nvPr>
            <p:ph type="sldNum" sz="quarter" idx="12"/>
          </p:nvPr>
        </p:nvSpPr>
        <p:spPr/>
        <p:txBody>
          <a:bodyPr/>
          <a:lstStyle/>
          <a:p>
            <a:fld id="{A978B2FF-0EC6-496A-9F3F-A37EF0BEACA5}" type="slidenum">
              <a:rPr lang="nl-NL" smtClean="0"/>
              <a:pPr/>
              <a:t>3</a:t>
            </a:fld>
            <a:endParaRPr lang="nl-NL" dirty="0"/>
          </a:p>
        </p:txBody>
      </p:sp>
    </p:spTree>
    <p:extLst>
      <p:ext uri="{BB962C8B-B14F-4D97-AF65-F5344CB8AC3E}">
        <p14:creationId xmlns:p14="http://schemas.microsoft.com/office/powerpoint/2010/main" val="854142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B77166-37EA-8114-06D6-3C4A0D8C1FBB}"/>
              </a:ext>
            </a:extLst>
          </p:cNvPr>
          <p:cNvSpPr>
            <a:spLocks noGrp="1"/>
          </p:cNvSpPr>
          <p:nvPr>
            <p:ph type="title"/>
          </p:nvPr>
        </p:nvSpPr>
        <p:spPr/>
        <p:txBody>
          <a:bodyPr/>
          <a:lstStyle/>
          <a:p>
            <a:r>
              <a:rPr lang="nl-NL" dirty="0"/>
              <a:t>Wat is het</a:t>
            </a:r>
          </a:p>
        </p:txBody>
      </p:sp>
      <p:sp>
        <p:nvSpPr>
          <p:cNvPr id="3" name="Ondertitel 2">
            <a:extLst>
              <a:ext uri="{FF2B5EF4-FFF2-40B4-BE49-F238E27FC236}">
                <a16:creationId xmlns:a16="http://schemas.microsoft.com/office/drawing/2014/main" id="{5EA76B99-8C77-A672-6369-30AE3CB19370}"/>
              </a:ext>
            </a:extLst>
          </p:cNvPr>
          <p:cNvSpPr>
            <a:spLocks noGrp="1"/>
          </p:cNvSpPr>
          <p:nvPr>
            <p:ph type="body" idx="1"/>
          </p:nvPr>
        </p:nvSpPr>
        <p:spPr/>
        <p:txBody>
          <a:bodyPr/>
          <a:lstStyle/>
          <a:p>
            <a:r>
              <a:rPr lang="nl-NL" sz="1000" dirty="0"/>
              <a:t>Domain </a:t>
            </a:r>
            <a:r>
              <a:rPr lang="nl-NL" sz="1000" dirty="0" err="1"/>
              <a:t>Driven</a:t>
            </a:r>
            <a:r>
              <a:rPr lang="nl-NL" dirty="0"/>
              <a:t> </a:t>
            </a:r>
            <a:r>
              <a:rPr lang="nl-NL" b="1" dirty="0">
                <a:solidFill>
                  <a:srgbClr val="FF0000"/>
                </a:solidFill>
              </a:rPr>
              <a:t>Design</a:t>
            </a:r>
            <a:br>
              <a:rPr lang="nl-NL" dirty="0"/>
            </a:br>
            <a:br>
              <a:rPr lang="nl-NL" dirty="0"/>
            </a:br>
            <a:r>
              <a:rPr lang="nl-NL" sz="1600" dirty="0"/>
              <a:t>Ontwerp verwijst niet alleen naar technische (code), maar ook hoe men bijvoorbeeld communiceert</a:t>
            </a:r>
            <a:br>
              <a:rPr lang="nl-NL" dirty="0"/>
            </a:br>
            <a:endParaRPr lang="nl-NL" dirty="0"/>
          </a:p>
        </p:txBody>
      </p:sp>
      <p:sp>
        <p:nvSpPr>
          <p:cNvPr id="4" name="Tijdelijke aanduiding voor voettekst 3">
            <a:extLst>
              <a:ext uri="{FF2B5EF4-FFF2-40B4-BE49-F238E27FC236}">
                <a16:creationId xmlns:a16="http://schemas.microsoft.com/office/drawing/2014/main" id="{02E8DD5D-D2B8-9874-488A-FEAE0A5E68BF}"/>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Tijdelijke aanduiding voor dianummer 4">
            <a:extLst>
              <a:ext uri="{FF2B5EF4-FFF2-40B4-BE49-F238E27FC236}">
                <a16:creationId xmlns:a16="http://schemas.microsoft.com/office/drawing/2014/main" id="{CF4F9AFA-7615-4F3D-CD2B-AABE83E7DBE2}"/>
              </a:ext>
            </a:extLst>
          </p:cNvPr>
          <p:cNvSpPr>
            <a:spLocks noGrp="1"/>
          </p:cNvSpPr>
          <p:nvPr>
            <p:ph type="sldNum" sz="quarter" idx="12"/>
          </p:nvPr>
        </p:nvSpPr>
        <p:spPr/>
        <p:txBody>
          <a:bodyPr/>
          <a:lstStyle/>
          <a:p>
            <a:fld id="{A978B2FF-0EC6-496A-9F3F-A37EF0BEACA5}" type="slidenum">
              <a:rPr lang="nl-NL" smtClean="0"/>
              <a:pPr/>
              <a:t>4</a:t>
            </a:fld>
            <a:endParaRPr lang="nl-NL" dirty="0"/>
          </a:p>
        </p:txBody>
      </p:sp>
    </p:spTree>
    <p:extLst>
      <p:ext uri="{BB962C8B-B14F-4D97-AF65-F5344CB8AC3E}">
        <p14:creationId xmlns:p14="http://schemas.microsoft.com/office/powerpoint/2010/main" val="4050233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B77166-37EA-8114-06D6-3C4A0D8C1FBB}"/>
              </a:ext>
            </a:extLst>
          </p:cNvPr>
          <p:cNvSpPr>
            <a:spLocks noGrp="1"/>
          </p:cNvSpPr>
          <p:nvPr>
            <p:ph type="title"/>
          </p:nvPr>
        </p:nvSpPr>
        <p:spPr>
          <a:xfrm>
            <a:off x="634999" y="705338"/>
            <a:ext cx="6238875" cy="894476"/>
          </a:xfrm>
        </p:spPr>
        <p:txBody>
          <a:bodyPr/>
          <a:lstStyle/>
          <a:p>
            <a:r>
              <a:rPr lang="nl-NL" dirty="0"/>
              <a:t>Wat is het</a:t>
            </a:r>
          </a:p>
        </p:txBody>
      </p:sp>
      <p:sp>
        <p:nvSpPr>
          <p:cNvPr id="3" name="Ondertitel 2">
            <a:extLst>
              <a:ext uri="{FF2B5EF4-FFF2-40B4-BE49-F238E27FC236}">
                <a16:creationId xmlns:a16="http://schemas.microsoft.com/office/drawing/2014/main" id="{5EA76B99-8C77-A672-6369-30AE3CB19370}"/>
              </a:ext>
            </a:extLst>
          </p:cNvPr>
          <p:cNvSpPr>
            <a:spLocks noGrp="1"/>
          </p:cNvSpPr>
          <p:nvPr>
            <p:ph type="body" idx="1"/>
          </p:nvPr>
        </p:nvSpPr>
        <p:spPr>
          <a:xfrm>
            <a:off x="634999" y="2417885"/>
            <a:ext cx="6238875" cy="3552092"/>
          </a:xfrm>
        </p:spPr>
        <p:txBody>
          <a:bodyPr/>
          <a:lstStyle/>
          <a:p>
            <a:r>
              <a:rPr lang="nl-NL" sz="2400" i="1" dirty="0" err="1"/>
              <a:t>Ubiqoitous</a:t>
            </a:r>
            <a:r>
              <a:rPr lang="nl-NL" sz="2400" dirty="0"/>
              <a:t> (</a:t>
            </a:r>
            <a:r>
              <a:rPr lang="nl-NL" sz="2400" dirty="0" err="1"/>
              <a:t>gezamelijke</a:t>
            </a:r>
            <a:r>
              <a:rPr lang="nl-NL" sz="2400" dirty="0"/>
              <a:t>) </a:t>
            </a:r>
            <a:r>
              <a:rPr lang="nl-NL" sz="2400" dirty="0" err="1"/>
              <a:t>language</a:t>
            </a:r>
            <a:r>
              <a:rPr lang="nl-NL" sz="2400" dirty="0"/>
              <a:t>. Iedereen die betrokken is met het project praat 1 </a:t>
            </a:r>
            <a:r>
              <a:rPr lang="nl-NL" sz="2400" dirty="0" err="1"/>
              <a:t>gezamelijke</a:t>
            </a:r>
            <a:r>
              <a:rPr lang="nl-NL" sz="2400" dirty="0"/>
              <a:t> taal. Bijvoorbeeld is het een </a:t>
            </a:r>
            <a:r>
              <a:rPr lang="nl-NL" sz="2400" i="1" dirty="0"/>
              <a:t>klant/</a:t>
            </a:r>
            <a:r>
              <a:rPr lang="nl-NL" sz="2400" i="1" dirty="0" err="1"/>
              <a:t>patient</a:t>
            </a:r>
            <a:r>
              <a:rPr lang="nl-NL" sz="2400" dirty="0"/>
              <a:t>. Een domein expert beantwoordt deze met </a:t>
            </a:r>
            <a:r>
              <a:rPr lang="nl-NL" sz="2400" i="1" dirty="0" err="1"/>
              <a:t>patient</a:t>
            </a:r>
            <a:r>
              <a:rPr lang="nl-NL" sz="2400" dirty="0"/>
              <a:t>. Vervolgens (ook in de codebase) wordt deze als </a:t>
            </a:r>
            <a:r>
              <a:rPr lang="nl-NL" sz="2400" dirty="0" err="1"/>
              <a:t>patient</a:t>
            </a:r>
            <a:r>
              <a:rPr lang="nl-NL" sz="2400" dirty="0"/>
              <a:t> vast gelegd.</a:t>
            </a:r>
          </a:p>
          <a:p>
            <a:endParaRPr lang="nl-NL" sz="2400" dirty="0"/>
          </a:p>
          <a:p>
            <a:r>
              <a:rPr lang="nl-NL" sz="2400" dirty="0"/>
              <a:t>Het kan zelfs zo ver gaan, dat wanneer een begrip wordt gewijzigd (</a:t>
            </a:r>
            <a:r>
              <a:rPr lang="nl-NL" sz="2400" dirty="0" err="1"/>
              <a:t>patient</a:t>
            </a:r>
            <a:r>
              <a:rPr lang="nl-NL" sz="2400" dirty="0"/>
              <a:t> -&gt; klant), dan wordt deze gewijzigd binnen alle documentatie/code </a:t>
            </a:r>
            <a:r>
              <a:rPr lang="nl-NL" sz="2400" dirty="0" err="1"/>
              <a:t>etc</a:t>
            </a:r>
            <a:endParaRPr lang="nl-NL" sz="2400" dirty="0"/>
          </a:p>
        </p:txBody>
      </p:sp>
      <p:sp>
        <p:nvSpPr>
          <p:cNvPr id="4" name="Tijdelijke aanduiding voor voettekst 3">
            <a:extLst>
              <a:ext uri="{FF2B5EF4-FFF2-40B4-BE49-F238E27FC236}">
                <a16:creationId xmlns:a16="http://schemas.microsoft.com/office/drawing/2014/main" id="{02E8DD5D-D2B8-9874-488A-FEAE0A5E68BF}"/>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Tijdelijke aanduiding voor dianummer 4">
            <a:extLst>
              <a:ext uri="{FF2B5EF4-FFF2-40B4-BE49-F238E27FC236}">
                <a16:creationId xmlns:a16="http://schemas.microsoft.com/office/drawing/2014/main" id="{CF4F9AFA-7615-4F3D-CD2B-AABE83E7DBE2}"/>
              </a:ext>
            </a:extLst>
          </p:cNvPr>
          <p:cNvSpPr>
            <a:spLocks noGrp="1"/>
          </p:cNvSpPr>
          <p:nvPr>
            <p:ph type="sldNum" sz="quarter" idx="12"/>
          </p:nvPr>
        </p:nvSpPr>
        <p:spPr/>
        <p:txBody>
          <a:bodyPr/>
          <a:lstStyle/>
          <a:p>
            <a:fld id="{A978B2FF-0EC6-496A-9F3F-A37EF0BEACA5}" type="slidenum">
              <a:rPr lang="nl-NL" smtClean="0"/>
              <a:pPr/>
              <a:t>5</a:t>
            </a:fld>
            <a:endParaRPr lang="nl-NL" dirty="0"/>
          </a:p>
        </p:txBody>
      </p:sp>
    </p:spTree>
    <p:extLst>
      <p:ext uri="{BB962C8B-B14F-4D97-AF65-F5344CB8AC3E}">
        <p14:creationId xmlns:p14="http://schemas.microsoft.com/office/powerpoint/2010/main" val="540871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B77166-37EA-8114-06D6-3C4A0D8C1FBB}"/>
              </a:ext>
            </a:extLst>
          </p:cNvPr>
          <p:cNvSpPr>
            <a:spLocks noGrp="1"/>
          </p:cNvSpPr>
          <p:nvPr>
            <p:ph type="title"/>
          </p:nvPr>
        </p:nvSpPr>
        <p:spPr>
          <a:xfrm>
            <a:off x="634999" y="819636"/>
            <a:ext cx="6238875" cy="929644"/>
          </a:xfrm>
        </p:spPr>
        <p:txBody>
          <a:bodyPr/>
          <a:lstStyle/>
          <a:p>
            <a:r>
              <a:rPr lang="nl-NL" dirty="0"/>
              <a:t>Wat is het</a:t>
            </a:r>
          </a:p>
        </p:txBody>
      </p:sp>
      <p:sp>
        <p:nvSpPr>
          <p:cNvPr id="3" name="Ondertitel 2">
            <a:extLst>
              <a:ext uri="{FF2B5EF4-FFF2-40B4-BE49-F238E27FC236}">
                <a16:creationId xmlns:a16="http://schemas.microsoft.com/office/drawing/2014/main" id="{5EA76B99-8C77-A672-6369-30AE3CB19370}"/>
              </a:ext>
            </a:extLst>
          </p:cNvPr>
          <p:cNvSpPr>
            <a:spLocks noGrp="1"/>
          </p:cNvSpPr>
          <p:nvPr>
            <p:ph type="body" idx="1"/>
          </p:nvPr>
        </p:nvSpPr>
        <p:spPr>
          <a:xfrm>
            <a:off x="634999" y="2259234"/>
            <a:ext cx="10759832" cy="4018470"/>
          </a:xfrm>
        </p:spPr>
        <p:txBody>
          <a:bodyPr/>
          <a:lstStyle/>
          <a:p>
            <a:pPr marL="457200" indent="-457200">
              <a:buFont typeface="Arial" panose="020B0604020202020204" pitchFamily="34" charset="0"/>
              <a:buChar char="•"/>
            </a:pPr>
            <a:r>
              <a:rPr lang="nl-NL" sz="2400" dirty="0"/>
              <a:t>Set van principes en best </a:t>
            </a:r>
            <a:r>
              <a:rPr lang="nl-NL" sz="2400" dirty="0" err="1"/>
              <a:t>practices</a:t>
            </a:r>
            <a:r>
              <a:rPr lang="nl-NL" sz="2400" dirty="0"/>
              <a:t> </a:t>
            </a:r>
            <a:r>
              <a:rPr lang="nl-NL" sz="2400" i="1" dirty="0"/>
              <a:t>(</a:t>
            </a:r>
            <a:r>
              <a:rPr lang="nl-NL" sz="2400" i="1" dirty="0" err="1"/>
              <a:t>Ubiqoitous</a:t>
            </a:r>
            <a:r>
              <a:rPr lang="nl-NL" sz="2400" i="1" dirty="0"/>
              <a:t> </a:t>
            </a:r>
            <a:r>
              <a:rPr lang="nl-NL" sz="2400" i="1" dirty="0" err="1"/>
              <a:t>language</a:t>
            </a:r>
            <a:r>
              <a:rPr lang="nl-NL" sz="2400" i="1" dirty="0"/>
              <a:t> is al voorbij gekomen)</a:t>
            </a:r>
          </a:p>
          <a:p>
            <a:pPr marL="457200" indent="-457200">
              <a:buFont typeface="Arial" panose="020B0604020202020204" pitchFamily="34" charset="0"/>
              <a:buChar char="•"/>
            </a:pPr>
            <a:r>
              <a:rPr lang="nl-NL" sz="2400" dirty="0"/>
              <a:t>Filosofie. Focus op de wat en waarom en niet de hoe</a:t>
            </a:r>
          </a:p>
          <a:p>
            <a:pPr marL="457200" indent="-457200">
              <a:buFont typeface="Arial" panose="020B0604020202020204" pitchFamily="34" charset="0"/>
              <a:buChar char="•"/>
            </a:pPr>
            <a:r>
              <a:rPr lang="nl-NL" sz="2400" dirty="0"/>
              <a:t>Team discipline (</a:t>
            </a:r>
            <a:r>
              <a:rPr lang="nl-NL" sz="2400" dirty="0" err="1"/>
              <a:t>gezamelijke</a:t>
            </a:r>
            <a:r>
              <a:rPr lang="nl-NL" sz="2400" dirty="0"/>
              <a:t> taal)</a:t>
            </a:r>
          </a:p>
          <a:p>
            <a:pPr marL="457200" indent="-457200">
              <a:buFont typeface="Arial" panose="020B0604020202020204" pitchFamily="34" charset="0"/>
              <a:buChar char="•"/>
            </a:pPr>
            <a:r>
              <a:rPr lang="nl-NL" sz="2400" dirty="0"/>
              <a:t>Centrale focus ligt op business waarde en niet techniek (</a:t>
            </a:r>
            <a:r>
              <a:rPr lang="nl-NL" sz="2400" dirty="0" err="1"/>
              <a:t>core</a:t>
            </a:r>
            <a:r>
              <a:rPr lang="nl-NL" sz="2400" dirty="0"/>
              <a:t> is dan ook niet zoals vanuit traditionele IT software projecten de database, maar business domein)</a:t>
            </a:r>
          </a:p>
          <a:p>
            <a:pPr marL="457200" indent="-457200">
              <a:buFont typeface="Arial" panose="020B0604020202020204" pitchFamily="34" charset="0"/>
              <a:buChar char="•"/>
            </a:pPr>
            <a:r>
              <a:rPr lang="nl-NL" sz="2400" dirty="0"/>
              <a:t>Manier om business en IT dichter bij elkaar te brengen. Dit past ook goed binnen </a:t>
            </a:r>
            <a:r>
              <a:rPr lang="nl-NL" sz="2400" dirty="0" err="1"/>
              <a:t>DevBizOps</a:t>
            </a:r>
            <a:endParaRPr lang="nl-NL" sz="2400" dirty="0"/>
          </a:p>
          <a:p>
            <a:pPr marL="457200" indent="-457200">
              <a:buFont typeface="Arial" panose="020B0604020202020204" pitchFamily="34" charset="0"/>
              <a:buChar char="•"/>
            </a:pPr>
            <a:endParaRPr lang="nl-NL" sz="2400" dirty="0"/>
          </a:p>
        </p:txBody>
      </p:sp>
      <p:sp>
        <p:nvSpPr>
          <p:cNvPr id="4" name="Tijdelijke aanduiding voor voettekst 3">
            <a:extLst>
              <a:ext uri="{FF2B5EF4-FFF2-40B4-BE49-F238E27FC236}">
                <a16:creationId xmlns:a16="http://schemas.microsoft.com/office/drawing/2014/main" id="{02E8DD5D-D2B8-9874-488A-FEAE0A5E68BF}"/>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Tijdelijke aanduiding voor dianummer 4">
            <a:extLst>
              <a:ext uri="{FF2B5EF4-FFF2-40B4-BE49-F238E27FC236}">
                <a16:creationId xmlns:a16="http://schemas.microsoft.com/office/drawing/2014/main" id="{CF4F9AFA-7615-4F3D-CD2B-AABE83E7DBE2}"/>
              </a:ext>
            </a:extLst>
          </p:cNvPr>
          <p:cNvSpPr>
            <a:spLocks noGrp="1"/>
          </p:cNvSpPr>
          <p:nvPr>
            <p:ph type="sldNum" sz="quarter" idx="12"/>
          </p:nvPr>
        </p:nvSpPr>
        <p:spPr/>
        <p:txBody>
          <a:bodyPr/>
          <a:lstStyle/>
          <a:p>
            <a:fld id="{A978B2FF-0EC6-496A-9F3F-A37EF0BEACA5}" type="slidenum">
              <a:rPr lang="nl-NL" smtClean="0"/>
              <a:pPr/>
              <a:t>6</a:t>
            </a:fld>
            <a:endParaRPr lang="nl-NL" dirty="0"/>
          </a:p>
        </p:txBody>
      </p:sp>
    </p:spTree>
    <p:extLst>
      <p:ext uri="{BB962C8B-B14F-4D97-AF65-F5344CB8AC3E}">
        <p14:creationId xmlns:p14="http://schemas.microsoft.com/office/powerpoint/2010/main" val="2067268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B77166-37EA-8114-06D6-3C4A0D8C1FBB}"/>
              </a:ext>
            </a:extLst>
          </p:cNvPr>
          <p:cNvSpPr>
            <a:spLocks noGrp="1"/>
          </p:cNvSpPr>
          <p:nvPr>
            <p:ph type="title"/>
          </p:nvPr>
        </p:nvSpPr>
        <p:spPr/>
        <p:txBody>
          <a:bodyPr/>
          <a:lstStyle/>
          <a:p>
            <a:r>
              <a:rPr lang="nl-NL" dirty="0"/>
              <a:t>Wat is het</a:t>
            </a:r>
          </a:p>
        </p:txBody>
      </p:sp>
      <p:sp>
        <p:nvSpPr>
          <p:cNvPr id="12" name="Tijdelijke aanduiding voor tekst 11">
            <a:extLst>
              <a:ext uri="{FF2B5EF4-FFF2-40B4-BE49-F238E27FC236}">
                <a16:creationId xmlns:a16="http://schemas.microsoft.com/office/drawing/2014/main" id="{631E2498-EFCE-27A8-2D30-3B8DF717B6B6}"/>
              </a:ext>
            </a:extLst>
          </p:cNvPr>
          <p:cNvSpPr>
            <a:spLocks noGrp="1"/>
          </p:cNvSpPr>
          <p:nvPr>
            <p:ph type="body" idx="1"/>
          </p:nvPr>
        </p:nvSpPr>
        <p:spPr/>
        <p:txBody>
          <a:bodyPr/>
          <a:lstStyle/>
          <a:p>
            <a:endParaRPr lang="nl-NL"/>
          </a:p>
        </p:txBody>
      </p:sp>
      <p:sp>
        <p:nvSpPr>
          <p:cNvPr id="4" name="Tijdelijke aanduiding voor voettekst 3">
            <a:extLst>
              <a:ext uri="{FF2B5EF4-FFF2-40B4-BE49-F238E27FC236}">
                <a16:creationId xmlns:a16="http://schemas.microsoft.com/office/drawing/2014/main" id="{02E8DD5D-D2B8-9874-488A-FEAE0A5E68BF}"/>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Tijdelijke aanduiding voor dianummer 4">
            <a:extLst>
              <a:ext uri="{FF2B5EF4-FFF2-40B4-BE49-F238E27FC236}">
                <a16:creationId xmlns:a16="http://schemas.microsoft.com/office/drawing/2014/main" id="{CF4F9AFA-7615-4F3D-CD2B-AABE83E7DBE2}"/>
              </a:ext>
            </a:extLst>
          </p:cNvPr>
          <p:cNvSpPr>
            <a:spLocks noGrp="1"/>
          </p:cNvSpPr>
          <p:nvPr>
            <p:ph type="sldNum" sz="quarter" idx="12"/>
          </p:nvPr>
        </p:nvSpPr>
        <p:spPr/>
        <p:txBody>
          <a:bodyPr/>
          <a:lstStyle/>
          <a:p>
            <a:fld id="{A978B2FF-0EC6-496A-9F3F-A37EF0BEACA5}" type="slidenum">
              <a:rPr lang="nl-NL" smtClean="0"/>
              <a:pPr/>
              <a:t>7</a:t>
            </a:fld>
            <a:endParaRPr lang="nl-NL" dirty="0"/>
          </a:p>
        </p:txBody>
      </p:sp>
      <p:pic>
        <p:nvPicPr>
          <p:cNvPr id="11" name="Afbeelding 10" descr="Afbeelding met diagram&#10;&#10;Automatisch gegenereerde beschrijving">
            <a:extLst>
              <a:ext uri="{FF2B5EF4-FFF2-40B4-BE49-F238E27FC236}">
                <a16:creationId xmlns:a16="http://schemas.microsoft.com/office/drawing/2014/main" id="{DFF7D592-EF7E-C017-9B3E-D26FF83A4211}"/>
              </a:ext>
            </a:extLst>
          </p:cNvPr>
          <p:cNvPicPr>
            <a:picLocks noChangeAspect="1"/>
          </p:cNvPicPr>
          <p:nvPr/>
        </p:nvPicPr>
        <p:blipFill>
          <a:blip r:embed="rId2"/>
          <a:stretch>
            <a:fillRect/>
          </a:stretch>
        </p:blipFill>
        <p:spPr>
          <a:xfrm>
            <a:off x="169852" y="112994"/>
            <a:ext cx="11559085" cy="6588678"/>
          </a:xfrm>
          <a:prstGeom prst="rect">
            <a:avLst/>
          </a:prstGeom>
        </p:spPr>
      </p:pic>
    </p:spTree>
    <p:extLst>
      <p:ext uri="{BB962C8B-B14F-4D97-AF65-F5344CB8AC3E}">
        <p14:creationId xmlns:p14="http://schemas.microsoft.com/office/powerpoint/2010/main" val="3241522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F4EBFC-66A3-F822-3087-AE4DB7D710F6}"/>
              </a:ext>
            </a:extLst>
          </p:cNvPr>
          <p:cNvSpPr>
            <a:spLocks noGrp="1"/>
          </p:cNvSpPr>
          <p:nvPr>
            <p:ph type="ctrTitle"/>
          </p:nvPr>
        </p:nvSpPr>
        <p:spPr>
          <a:xfrm>
            <a:off x="635000" y="214226"/>
            <a:ext cx="8744974" cy="963818"/>
          </a:xfrm>
        </p:spPr>
        <p:txBody>
          <a:bodyPr/>
          <a:lstStyle/>
          <a:p>
            <a:r>
              <a:rPr lang="nl-NL" dirty="0"/>
              <a:t>Stukje geschiedenis</a:t>
            </a:r>
          </a:p>
        </p:txBody>
      </p:sp>
      <p:sp>
        <p:nvSpPr>
          <p:cNvPr id="3" name="Ondertitel 2">
            <a:extLst>
              <a:ext uri="{FF2B5EF4-FFF2-40B4-BE49-F238E27FC236}">
                <a16:creationId xmlns:a16="http://schemas.microsoft.com/office/drawing/2014/main" id="{FE1F965C-7D63-D5BE-B70C-8A0BB0BCFCFB}"/>
              </a:ext>
            </a:extLst>
          </p:cNvPr>
          <p:cNvSpPr>
            <a:spLocks noGrp="1"/>
          </p:cNvSpPr>
          <p:nvPr>
            <p:ph type="subTitle" idx="1"/>
          </p:nvPr>
        </p:nvSpPr>
        <p:spPr>
          <a:xfrm>
            <a:off x="635000" y="3873600"/>
            <a:ext cx="8744974" cy="1278692"/>
          </a:xfrm>
        </p:spPr>
        <p:txBody>
          <a:bodyPr/>
          <a:lstStyle/>
          <a:p>
            <a:r>
              <a:rPr lang="en-US" sz="1600" dirty="0"/>
              <a:t>Domain-Driven Design is an approach to software development that centers the development on programming a </a:t>
            </a:r>
            <a:r>
              <a:rPr lang="en-US" sz="1600" b="1" dirty="0"/>
              <a:t>domain model</a:t>
            </a:r>
            <a:r>
              <a:rPr lang="en-US" sz="1600" dirty="0"/>
              <a:t> that has a rich understanding of the processes and rules of a domain. The name comes from a 2003 book by Eric Evans that describes the approach through a catalog of patterns. Since then, a community of practitioners have further developed the ideas, spawning various other books and training courses. The approach is particularly suited to complex domains, where a lot of often-messy logic needs to be organized.</a:t>
            </a:r>
            <a:endParaRPr lang="nl-NL" sz="1600" dirty="0"/>
          </a:p>
        </p:txBody>
      </p:sp>
      <p:sp>
        <p:nvSpPr>
          <p:cNvPr id="4" name="Tijdelijke aanduiding voor voettekst 3">
            <a:extLst>
              <a:ext uri="{FF2B5EF4-FFF2-40B4-BE49-F238E27FC236}">
                <a16:creationId xmlns:a16="http://schemas.microsoft.com/office/drawing/2014/main" id="{27224955-2D94-BB9F-CEA6-3541290FF264}"/>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Tijdelijke aanduiding voor dianummer 4">
            <a:extLst>
              <a:ext uri="{FF2B5EF4-FFF2-40B4-BE49-F238E27FC236}">
                <a16:creationId xmlns:a16="http://schemas.microsoft.com/office/drawing/2014/main" id="{C802D263-571A-6487-D3A5-EF1F7E695022}"/>
              </a:ext>
            </a:extLst>
          </p:cNvPr>
          <p:cNvSpPr>
            <a:spLocks noGrp="1"/>
          </p:cNvSpPr>
          <p:nvPr>
            <p:ph type="sldNum" sz="quarter" idx="12"/>
          </p:nvPr>
        </p:nvSpPr>
        <p:spPr/>
        <p:txBody>
          <a:bodyPr/>
          <a:lstStyle/>
          <a:p>
            <a:fld id="{A978B2FF-0EC6-496A-9F3F-A37EF0BEACA5}" type="slidenum">
              <a:rPr lang="nl-NL" smtClean="0"/>
              <a:pPr/>
              <a:t>8</a:t>
            </a:fld>
            <a:endParaRPr lang="nl-NL" dirty="0"/>
          </a:p>
        </p:txBody>
      </p:sp>
      <p:pic>
        <p:nvPicPr>
          <p:cNvPr id="7" name="Afbeelding 6" descr="Afbeelding met tekst&#10;&#10;Automatisch gegenereerde beschrijving">
            <a:extLst>
              <a:ext uri="{FF2B5EF4-FFF2-40B4-BE49-F238E27FC236}">
                <a16:creationId xmlns:a16="http://schemas.microsoft.com/office/drawing/2014/main" id="{3E0517E9-A763-C399-D8CC-A6BD7B7F5535}"/>
              </a:ext>
            </a:extLst>
          </p:cNvPr>
          <p:cNvPicPr>
            <a:picLocks noChangeAspect="1"/>
          </p:cNvPicPr>
          <p:nvPr/>
        </p:nvPicPr>
        <p:blipFill>
          <a:blip r:embed="rId2"/>
          <a:stretch>
            <a:fillRect/>
          </a:stretch>
        </p:blipFill>
        <p:spPr>
          <a:xfrm>
            <a:off x="3092699" y="1178044"/>
            <a:ext cx="3411796" cy="2274530"/>
          </a:xfrm>
          <a:prstGeom prst="rect">
            <a:avLst/>
          </a:prstGeom>
        </p:spPr>
      </p:pic>
      <p:sp>
        <p:nvSpPr>
          <p:cNvPr id="8" name="Tekstvak 7">
            <a:extLst>
              <a:ext uri="{FF2B5EF4-FFF2-40B4-BE49-F238E27FC236}">
                <a16:creationId xmlns:a16="http://schemas.microsoft.com/office/drawing/2014/main" id="{127A36A9-D6CE-2F83-8080-DC984E96BA19}"/>
              </a:ext>
            </a:extLst>
          </p:cNvPr>
          <p:cNvSpPr txBox="1"/>
          <p:nvPr/>
        </p:nvSpPr>
        <p:spPr>
          <a:xfrm>
            <a:off x="3591613" y="3256121"/>
            <a:ext cx="3026004" cy="369332"/>
          </a:xfrm>
          <a:prstGeom prst="rect">
            <a:avLst/>
          </a:prstGeom>
          <a:noFill/>
        </p:spPr>
        <p:txBody>
          <a:bodyPr wrap="square" rtlCol="0">
            <a:spAutoFit/>
          </a:bodyPr>
          <a:lstStyle/>
          <a:p>
            <a:r>
              <a:rPr lang="nl-NL" dirty="0"/>
              <a:t>Boek van Erik Evans (2003)</a:t>
            </a:r>
          </a:p>
        </p:txBody>
      </p:sp>
      <p:sp>
        <p:nvSpPr>
          <p:cNvPr id="6" name="Tekstvak 5">
            <a:extLst>
              <a:ext uri="{FF2B5EF4-FFF2-40B4-BE49-F238E27FC236}">
                <a16:creationId xmlns:a16="http://schemas.microsoft.com/office/drawing/2014/main" id="{8CBCBA5B-BBC2-B85C-9ABA-26D629082379}"/>
              </a:ext>
            </a:extLst>
          </p:cNvPr>
          <p:cNvSpPr txBox="1"/>
          <p:nvPr/>
        </p:nvSpPr>
        <p:spPr>
          <a:xfrm>
            <a:off x="0" y="6611779"/>
            <a:ext cx="3648808" cy="246221"/>
          </a:xfrm>
          <a:prstGeom prst="rect">
            <a:avLst/>
          </a:prstGeom>
          <a:noFill/>
        </p:spPr>
        <p:txBody>
          <a:bodyPr wrap="square" rtlCol="0">
            <a:spAutoFit/>
          </a:bodyPr>
          <a:lstStyle/>
          <a:p>
            <a:r>
              <a:rPr lang="nl-NL" sz="1000" i="1" dirty="0"/>
              <a:t>Bron: https://martinfowler.com/bliki/DomainDrivenDesign.html</a:t>
            </a:r>
          </a:p>
        </p:txBody>
      </p:sp>
    </p:spTree>
    <p:extLst>
      <p:ext uri="{BB962C8B-B14F-4D97-AF65-F5344CB8AC3E}">
        <p14:creationId xmlns:p14="http://schemas.microsoft.com/office/powerpoint/2010/main" val="1425680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13108F-4493-42AA-4428-E03D90F170DE}"/>
              </a:ext>
            </a:extLst>
          </p:cNvPr>
          <p:cNvSpPr>
            <a:spLocks noGrp="1"/>
          </p:cNvSpPr>
          <p:nvPr>
            <p:ph type="title"/>
          </p:nvPr>
        </p:nvSpPr>
        <p:spPr/>
        <p:txBody>
          <a:bodyPr/>
          <a:lstStyle/>
          <a:p>
            <a:r>
              <a:rPr lang="nl-NL" dirty="0"/>
              <a:t>Wanneer wel/niet</a:t>
            </a:r>
          </a:p>
        </p:txBody>
      </p:sp>
      <p:sp>
        <p:nvSpPr>
          <p:cNvPr id="4" name="Tijdelijke aanduiding voor voettekst 3">
            <a:extLst>
              <a:ext uri="{FF2B5EF4-FFF2-40B4-BE49-F238E27FC236}">
                <a16:creationId xmlns:a16="http://schemas.microsoft.com/office/drawing/2014/main" id="{341866A7-231A-D9B7-5F92-066CF8D72802}"/>
              </a:ext>
            </a:extLst>
          </p:cNvPr>
          <p:cNvSpPr>
            <a:spLocks noGrp="1"/>
          </p:cNvSpPr>
          <p:nvPr>
            <p:ph type="ftr" sz="quarter" idx="11"/>
          </p:nvPr>
        </p:nvSpPr>
        <p:spPr/>
        <p:txBody>
          <a:bodyPr/>
          <a:lstStyle/>
          <a:p>
            <a:r>
              <a:rPr lang="nl-NL">
                <a:solidFill>
                  <a:schemeClr val="tx1">
                    <a:alpha val="0"/>
                  </a:schemeClr>
                </a:solidFill>
              </a:rPr>
              <a:t>KPN presentatie titel</a:t>
            </a:r>
            <a:endParaRPr lang="nl-NL" dirty="0">
              <a:solidFill>
                <a:schemeClr val="tx1">
                  <a:alpha val="0"/>
                </a:schemeClr>
              </a:solidFill>
            </a:endParaRPr>
          </a:p>
        </p:txBody>
      </p:sp>
      <p:sp>
        <p:nvSpPr>
          <p:cNvPr id="5" name="Tijdelijke aanduiding voor dianummer 4">
            <a:extLst>
              <a:ext uri="{FF2B5EF4-FFF2-40B4-BE49-F238E27FC236}">
                <a16:creationId xmlns:a16="http://schemas.microsoft.com/office/drawing/2014/main" id="{EE2640E4-B927-DB3A-49FD-6DD28B2D8A2E}"/>
              </a:ext>
            </a:extLst>
          </p:cNvPr>
          <p:cNvSpPr>
            <a:spLocks noGrp="1"/>
          </p:cNvSpPr>
          <p:nvPr>
            <p:ph type="sldNum" sz="quarter" idx="12"/>
          </p:nvPr>
        </p:nvSpPr>
        <p:spPr/>
        <p:txBody>
          <a:bodyPr/>
          <a:lstStyle/>
          <a:p>
            <a:fld id="{A978B2FF-0EC6-496A-9F3F-A37EF0BEACA5}" type="slidenum">
              <a:rPr lang="nl-NL" smtClean="0"/>
              <a:pPr/>
              <a:t>9</a:t>
            </a:fld>
            <a:endParaRPr lang="nl-NL" dirty="0"/>
          </a:p>
        </p:txBody>
      </p:sp>
      <p:sp>
        <p:nvSpPr>
          <p:cNvPr id="3" name="Tijdelijke aanduiding voor inhoud 2">
            <a:extLst>
              <a:ext uri="{FF2B5EF4-FFF2-40B4-BE49-F238E27FC236}">
                <a16:creationId xmlns:a16="http://schemas.microsoft.com/office/drawing/2014/main" id="{39D582A1-EFE7-D076-0263-1C4E088C8180}"/>
              </a:ext>
            </a:extLst>
          </p:cNvPr>
          <p:cNvSpPr>
            <a:spLocks noGrp="1"/>
          </p:cNvSpPr>
          <p:nvPr>
            <p:ph sz="half" idx="14"/>
          </p:nvPr>
        </p:nvSpPr>
        <p:spPr/>
        <p:txBody>
          <a:bodyPr/>
          <a:lstStyle/>
          <a:p>
            <a:endParaRPr lang="nl-NL"/>
          </a:p>
        </p:txBody>
      </p:sp>
      <p:sp>
        <p:nvSpPr>
          <p:cNvPr id="6" name="Tijdelijke aanduiding voor inhoud 5">
            <a:extLst>
              <a:ext uri="{FF2B5EF4-FFF2-40B4-BE49-F238E27FC236}">
                <a16:creationId xmlns:a16="http://schemas.microsoft.com/office/drawing/2014/main" id="{9B59C9C9-2912-543C-A5D9-5B09BEA0090B}"/>
              </a:ext>
            </a:extLst>
          </p:cNvPr>
          <p:cNvSpPr>
            <a:spLocks noGrp="1"/>
          </p:cNvSpPr>
          <p:nvPr>
            <p:ph sz="half" idx="15"/>
          </p:nvPr>
        </p:nvSpPr>
        <p:spPr/>
        <p:txBody>
          <a:bodyPr/>
          <a:lstStyle/>
          <a:p>
            <a:endParaRPr lang="nl-NL"/>
          </a:p>
        </p:txBody>
      </p:sp>
      <p:pic>
        <p:nvPicPr>
          <p:cNvPr id="7" name="Afbeelding 6">
            <a:extLst>
              <a:ext uri="{FF2B5EF4-FFF2-40B4-BE49-F238E27FC236}">
                <a16:creationId xmlns:a16="http://schemas.microsoft.com/office/drawing/2014/main" id="{2D0CD58D-F97A-0455-FCCB-1703B2B1493B}"/>
              </a:ext>
            </a:extLst>
          </p:cNvPr>
          <p:cNvPicPr>
            <a:picLocks noChangeAspect="1"/>
          </p:cNvPicPr>
          <p:nvPr/>
        </p:nvPicPr>
        <p:blipFill>
          <a:blip r:embed="rId2"/>
          <a:stretch>
            <a:fillRect/>
          </a:stretch>
        </p:blipFill>
        <p:spPr>
          <a:xfrm>
            <a:off x="8088604" y="2515910"/>
            <a:ext cx="1831251" cy="1826179"/>
          </a:xfrm>
          <a:prstGeom prst="rect">
            <a:avLst/>
          </a:prstGeom>
        </p:spPr>
      </p:pic>
      <p:pic>
        <p:nvPicPr>
          <p:cNvPr id="9" name="Afbeelding 8" descr="Afbeelding met kaart&#10;&#10;Automatisch gegenereerde beschrijving">
            <a:extLst>
              <a:ext uri="{FF2B5EF4-FFF2-40B4-BE49-F238E27FC236}">
                <a16:creationId xmlns:a16="http://schemas.microsoft.com/office/drawing/2014/main" id="{3CD53431-F322-9503-C00F-B48340CCE3ED}"/>
              </a:ext>
            </a:extLst>
          </p:cNvPr>
          <p:cNvPicPr>
            <a:picLocks noChangeAspect="1"/>
          </p:cNvPicPr>
          <p:nvPr/>
        </p:nvPicPr>
        <p:blipFill>
          <a:blip r:embed="rId3"/>
          <a:stretch>
            <a:fillRect/>
          </a:stretch>
        </p:blipFill>
        <p:spPr>
          <a:xfrm>
            <a:off x="1164980" y="2321169"/>
            <a:ext cx="3657600" cy="1533525"/>
          </a:xfrm>
          <a:prstGeom prst="rect">
            <a:avLst/>
          </a:prstGeom>
        </p:spPr>
      </p:pic>
      <p:sp>
        <p:nvSpPr>
          <p:cNvPr id="10" name="Tekstvak 9">
            <a:extLst>
              <a:ext uri="{FF2B5EF4-FFF2-40B4-BE49-F238E27FC236}">
                <a16:creationId xmlns:a16="http://schemas.microsoft.com/office/drawing/2014/main" id="{6BD7B66D-B8E6-B101-A510-F9DE2CDB4A27}"/>
              </a:ext>
            </a:extLst>
          </p:cNvPr>
          <p:cNvSpPr txBox="1"/>
          <p:nvPr/>
        </p:nvSpPr>
        <p:spPr>
          <a:xfrm>
            <a:off x="1163272" y="4125458"/>
            <a:ext cx="3807069" cy="923330"/>
          </a:xfrm>
          <a:prstGeom prst="rect">
            <a:avLst/>
          </a:prstGeom>
          <a:noFill/>
        </p:spPr>
        <p:txBody>
          <a:bodyPr wrap="square" rtlCol="0">
            <a:spAutoFit/>
          </a:bodyPr>
          <a:lstStyle/>
          <a:p>
            <a:r>
              <a:rPr lang="nl-NL" b="1" dirty="0"/>
              <a:t>Wel</a:t>
            </a:r>
            <a:r>
              <a:rPr lang="nl-NL" dirty="0"/>
              <a:t>: wanneer </a:t>
            </a:r>
            <a:r>
              <a:rPr lang="nl-NL" dirty="0" err="1"/>
              <a:t>complexity</a:t>
            </a:r>
            <a:r>
              <a:rPr lang="nl-NL" dirty="0"/>
              <a:t> in business regels (wanneer dan, doe dan dit, </a:t>
            </a:r>
            <a:r>
              <a:rPr lang="nl-NL" dirty="0" err="1"/>
              <a:t>etc</a:t>
            </a:r>
            <a:r>
              <a:rPr lang="nl-NL" dirty="0"/>
              <a:t>)</a:t>
            </a:r>
          </a:p>
        </p:txBody>
      </p:sp>
      <p:sp>
        <p:nvSpPr>
          <p:cNvPr id="15" name="Tekstvak 14">
            <a:extLst>
              <a:ext uri="{FF2B5EF4-FFF2-40B4-BE49-F238E27FC236}">
                <a16:creationId xmlns:a16="http://schemas.microsoft.com/office/drawing/2014/main" id="{3BCC3777-837D-4F3A-45E9-CF189CEA5161}"/>
              </a:ext>
            </a:extLst>
          </p:cNvPr>
          <p:cNvSpPr txBox="1"/>
          <p:nvPr/>
        </p:nvSpPr>
        <p:spPr>
          <a:xfrm>
            <a:off x="7221659" y="4432218"/>
            <a:ext cx="3807069" cy="646331"/>
          </a:xfrm>
          <a:prstGeom prst="rect">
            <a:avLst/>
          </a:prstGeom>
          <a:noFill/>
        </p:spPr>
        <p:txBody>
          <a:bodyPr wrap="square" rtlCol="0">
            <a:spAutoFit/>
          </a:bodyPr>
          <a:lstStyle/>
          <a:p>
            <a:r>
              <a:rPr lang="nl-NL" b="1" dirty="0"/>
              <a:t>Niet</a:t>
            </a:r>
            <a:r>
              <a:rPr lang="nl-NL" dirty="0"/>
              <a:t>: weinig tot geen business complexiteit</a:t>
            </a:r>
          </a:p>
        </p:txBody>
      </p:sp>
    </p:spTree>
    <p:extLst>
      <p:ext uri="{BB962C8B-B14F-4D97-AF65-F5344CB8AC3E}">
        <p14:creationId xmlns:p14="http://schemas.microsoft.com/office/powerpoint/2010/main" val="2965106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KPN Partner Network - Shape combi">
  <a:themeElements>
    <a:clrScheme name="KPN 2021">
      <a:dk1>
        <a:srgbClr val="1E1E1E"/>
      </a:dk1>
      <a:lt1>
        <a:srgbClr val="FFFFFF"/>
      </a:lt1>
      <a:dk2>
        <a:srgbClr val="1E1E1E"/>
      </a:dk2>
      <a:lt2>
        <a:srgbClr val="F5F5F5"/>
      </a:lt2>
      <a:accent1>
        <a:srgbClr val="00C300"/>
      </a:accent1>
      <a:accent2>
        <a:srgbClr val="00AAFF"/>
      </a:accent2>
      <a:accent3>
        <a:srgbClr val="C8CDC8"/>
      </a:accent3>
      <a:accent4>
        <a:srgbClr val="DEFF00"/>
      </a:accent4>
      <a:accent5>
        <a:srgbClr val="009900"/>
      </a:accent5>
      <a:accent6>
        <a:srgbClr val="005AFF"/>
      </a:accent6>
      <a:hlink>
        <a:srgbClr val="1E1E1E"/>
      </a:hlink>
      <a:folHlink>
        <a:srgbClr val="8C968C"/>
      </a:folHlink>
    </a:clrScheme>
    <a:fontScheme name="KP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KPN Groen">
      <a:srgbClr val="00C300"/>
    </a:custClr>
    <a:custClr name="KPN Helderblauw">
      <a:srgbClr val="00AAFF"/>
    </a:custClr>
    <a:custClr name="KPN Lichtgrijs">
      <a:srgbClr val="C8CDC8"/>
    </a:custClr>
    <a:custClr name="KPN Lime">
      <a:srgbClr val="DEFF00"/>
    </a:custClr>
    <a:custClr name="KPN UX Groen">
      <a:srgbClr val="009900"/>
    </a:custClr>
    <a:custClr name="KPN Blauw">
      <a:srgbClr val="005AFF"/>
    </a:custClr>
    <a:custClr name="KPN Grijs">
      <a:srgbClr val="8C968C"/>
    </a:custClr>
    <a:custClr name="KPN Geel">
      <a:srgbClr val="FFDC00"/>
    </a:custClr>
    <a:custClr name="KPN Donkergroen">
      <a:srgbClr val="005A00"/>
    </a:custClr>
    <a:custClr name="KPN Donkerblauw">
      <a:srgbClr val="00009E"/>
    </a:custClr>
    <a:custClr name="KPN Donkergrijs">
      <a:srgbClr val="414141"/>
    </a:custClr>
    <a:custClr name="KPN Donkergeel">
      <a:srgbClr val="F5A500"/>
    </a:custClr>
  </a:custClrLst>
  <a:extLst>
    <a:ext uri="{05A4C25C-085E-4340-85A3-A5531E510DB2}">
      <thm15:themeFamily xmlns:thm15="http://schemas.microsoft.com/office/thememl/2012/main" name="KPN_Partner_Network_Template_Arial.pptx" id="{0B43ECFF-0520-46B4-873F-B6744A85DC65}" vid="{A896B2DF-7CE5-414A-9B38-1788AF42D51A}"/>
    </a:ext>
  </a:extLst>
</a:theme>
</file>

<file path=ppt/theme/theme2.xml><?xml version="1.0" encoding="utf-8"?>
<a:theme xmlns:a="http://schemas.openxmlformats.org/drawingml/2006/main" name="KPN 2021 - Shape combi">
  <a:themeElements>
    <a:clrScheme name="KPN 2021">
      <a:dk1>
        <a:srgbClr val="1E1E1E"/>
      </a:dk1>
      <a:lt1>
        <a:srgbClr val="FFFFFF"/>
      </a:lt1>
      <a:dk2>
        <a:srgbClr val="1E1E1E"/>
      </a:dk2>
      <a:lt2>
        <a:srgbClr val="F5F5F5"/>
      </a:lt2>
      <a:accent1>
        <a:srgbClr val="00C300"/>
      </a:accent1>
      <a:accent2>
        <a:srgbClr val="00AAFF"/>
      </a:accent2>
      <a:accent3>
        <a:srgbClr val="C8CDC8"/>
      </a:accent3>
      <a:accent4>
        <a:srgbClr val="DEFF00"/>
      </a:accent4>
      <a:accent5>
        <a:srgbClr val="009900"/>
      </a:accent5>
      <a:accent6>
        <a:srgbClr val="005AFF"/>
      </a:accent6>
      <a:hlink>
        <a:srgbClr val="1E1E1E"/>
      </a:hlink>
      <a:folHlink>
        <a:srgbClr val="8C968C"/>
      </a:folHlink>
    </a:clrScheme>
    <a:fontScheme name="KP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KPN Groen">
      <a:srgbClr val="00C300"/>
    </a:custClr>
    <a:custClr name="KPN Helderblauw">
      <a:srgbClr val="00AAFF"/>
    </a:custClr>
    <a:custClr name="KPN Lichtgrijs">
      <a:srgbClr val="C8CDC8"/>
    </a:custClr>
    <a:custClr name="KPN Lime">
      <a:srgbClr val="DEFF00"/>
    </a:custClr>
    <a:custClr name="KPN UX Groen">
      <a:srgbClr val="009900"/>
    </a:custClr>
    <a:custClr name="KPN Blauw">
      <a:srgbClr val="005AFF"/>
    </a:custClr>
    <a:custClr name="KPN Grijs">
      <a:srgbClr val="8C968C"/>
    </a:custClr>
    <a:custClr name="KPN Geel">
      <a:srgbClr val="FFDC00"/>
    </a:custClr>
    <a:custClr name="KPN Donkergroen">
      <a:srgbClr val="005A00"/>
    </a:custClr>
    <a:custClr name="KPN Donkerblauw">
      <a:srgbClr val="00009E"/>
    </a:custClr>
    <a:custClr name="KPN Donkergrijs">
      <a:srgbClr val="414141"/>
    </a:custClr>
    <a:custClr name="KPN Donkergeel">
      <a:srgbClr val="F5A500"/>
    </a:custClr>
  </a:custClrLst>
</a:theme>
</file>

<file path=docProps/app.xml><?xml version="1.0" encoding="utf-8"?>
<Properties xmlns="http://schemas.openxmlformats.org/officeDocument/2006/extended-properties" xmlns:vt="http://schemas.openxmlformats.org/officeDocument/2006/docPropsVTypes">
  <Template>KPN_Partner_Network_Template_Arial</Template>
  <TotalTime>200</TotalTime>
  <Words>2162</Words>
  <Application>Microsoft Office PowerPoint</Application>
  <PresentationFormat>Breedbeeld</PresentationFormat>
  <Paragraphs>219</Paragraphs>
  <Slides>27</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27</vt:i4>
      </vt:variant>
    </vt:vector>
  </HeadingPairs>
  <TitlesOfParts>
    <vt:vector size="30" baseType="lpstr">
      <vt:lpstr>Arial</vt:lpstr>
      <vt:lpstr>KPN Metric</vt:lpstr>
      <vt:lpstr>KPN Partner Network - Shape combi</vt:lpstr>
      <vt:lpstr>Knowledge - Domain Driven Design (DDD)</vt:lpstr>
      <vt:lpstr>Waar gaan we het over hebben:</vt:lpstr>
      <vt:lpstr>Wat is het</vt:lpstr>
      <vt:lpstr>Wat is het</vt:lpstr>
      <vt:lpstr>Wat is het</vt:lpstr>
      <vt:lpstr>Wat is het</vt:lpstr>
      <vt:lpstr>Wat is het</vt:lpstr>
      <vt:lpstr>Stukje geschiedenis</vt:lpstr>
      <vt:lpstr>Wanneer wel/niet</vt:lpstr>
      <vt:lpstr>DDD overview mindmap</vt:lpstr>
      <vt:lpstr>Zoom in on mindmap</vt:lpstr>
      <vt:lpstr>Context – Bounded context</vt:lpstr>
      <vt:lpstr>Context – Shared kernel</vt:lpstr>
      <vt:lpstr>Context – Flow of dependencies</vt:lpstr>
      <vt:lpstr>Context – (Sub)domain</vt:lpstr>
      <vt:lpstr>Domain core – Anemic vs rich models</vt:lpstr>
      <vt:lpstr>Domain core – value object</vt:lpstr>
      <vt:lpstr>Domain core – entity</vt:lpstr>
      <vt:lpstr>Domain core – Aggregate</vt:lpstr>
      <vt:lpstr>Domain core – domain event</vt:lpstr>
      <vt:lpstr>Application – Repository + factory</vt:lpstr>
      <vt:lpstr>Application – Applicatie/domain service</vt:lpstr>
      <vt:lpstr>Infra - Messaging</vt:lpstr>
      <vt:lpstr>Infra – Anti corruption layer</vt:lpstr>
      <vt:lpstr>Demo time – snackmachine – gesprek met domein expert</vt:lpstr>
      <vt:lpstr>Demo time – snackmachine – gesprek met domein expert - samenvatting</vt:lpstr>
      <vt:lpstr>Demo time – snackmachine – Eerst opzet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 Domain Driven Design (DDD)</dc:title>
  <dc:creator>Roos, Patrick</dc:creator>
  <cp:lastModifiedBy>Roos, Patrick</cp:lastModifiedBy>
  <cp:revision>6</cp:revision>
  <dcterms:created xsi:type="dcterms:W3CDTF">2023-04-16T08:44:05Z</dcterms:created>
  <dcterms:modified xsi:type="dcterms:W3CDTF">2023-04-17T10:23:57Z</dcterms:modified>
  <cp:version>2</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c6f62-bb58-4b94-b6ca-9af54699d31b_Enabled">
    <vt:lpwstr>true</vt:lpwstr>
  </property>
  <property fmtid="{D5CDD505-2E9C-101B-9397-08002B2CF9AE}" pid="3" name="MSIP_Label_d2dc6f62-bb58-4b94-b6ca-9af54699d31b_SetDate">
    <vt:lpwstr>2023-04-16T08:44:06Z</vt:lpwstr>
  </property>
  <property fmtid="{D5CDD505-2E9C-101B-9397-08002B2CF9AE}" pid="4" name="MSIP_Label_d2dc6f62-bb58-4b94-b6ca-9af54699d31b_Method">
    <vt:lpwstr>Standard</vt:lpwstr>
  </property>
  <property fmtid="{D5CDD505-2E9C-101B-9397-08002B2CF9AE}" pid="5" name="MSIP_Label_d2dc6f62-bb58-4b94-b6ca-9af54699d31b_Name">
    <vt:lpwstr>d2dc6f62-bb58-4b94-b6ca-9af54699d31b</vt:lpwstr>
  </property>
  <property fmtid="{D5CDD505-2E9C-101B-9397-08002B2CF9AE}" pid="6" name="MSIP_Label_d2dc6f62-bb58-4b94-b6ca-9af54699d31b_SiteId">
    <vt:lpwstr>d7790549-8c35-40ea-ad75-954ac3e86be8</vt:lpwstr>
  </property>
  <property fmtid="{D5CDD505-2E9C-101B-9397-08002B2CF9AE}" pid="7" name="MSIP_Label_d2dc6f62-bb58-4b94-b6ca-9af54699d31b_ActionId">
    <vt:lpwstr>d149478c-7dd3-4ce1-a531-943eb9236982</vt:lpwstr>
  </property>
  <property fmtid="{D5CDD505-2E9C-101B-9397-08002B2CF9AE}" pid="8" name="MSIP_Label_d2dc6f62-bb58-4b94-b6ca-9af54699d31b_ContentBits">
    <vt:lpwstr>0</vt:lpwstr>
  </property>
</Properties>
</file>