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6F"/>
    <a:srgbClr val="595959"/>
    <a:srgbClr val="ED282D"/>
    <a:srgbClr val="4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3"/>
    <p:restoredTop sz="94675"/>
  </p:normalViewPr>
  <p:slideViewPr>
    <p:cSldViewPr snapToGrid="0" snapToObjects="1">
      <p:cViewPr>
        <p:scale>
          <a:sx n="298" d="100"/>
          <a:sy n="298" d="100"/>
        </p:scale>
        <p:origin x="-4248" y="-6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4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18D5-822C-0E47-86E4-09390EEA888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20" y="526153"/>
            <a:ext cx="564964" cy="564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38" y="517788"/>
            <a:ext cx="939800" cy="93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7" y="373899"/>
            <a:ext cx="1227579" cy="1227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" y="15792"/>
            <a:ext cx="1585686" cy="15856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89520" y="2157860"/>
            <a:ext cx="5545399" cy="1938992"/>
            <a:chOff x="2910423" y="3499214"/>
            <a:chExt cx="5545399" cy="1938992"/>
          </a:xfrm>
        </p:grpSpPr>
        <p:sp>
          <p:nvSpPr>
            <p:cNvPr id="4" name="Rectangle 3"/>
            <p:cNvSpPr/>
            <p:nvPr/>
          </p:nvSpPr>
          <p:spPr>
            <a:xfrm>
              <a:off x="2910423" y="3499214"/>
              <a:ext cx="1516761" cy="1938992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0" dirty="0" smtClean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</a:t>
              </a:r>
              <a:endParaRPr lang="en-US" sz="12000" dirty="0">
                <a:ln w="0"/>
                <a:solidFill>
                  <a:srgbClr val="4159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026" y="3907436"/>
              <a:ext cx="1425424" cy="142542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151712" y="3499214"/>
              <a:ext cx="330411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0" dirty="0" smtClean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pane</a:t>
              </a:r>
              <a:endParaRPr lang="en-US" sz="12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31229" y="1382528"/>
            <a:ext cx="5545399" cy="1938992"/>
            <a:chOff x="6131229" y="1382528"/>
            <a:chExt cx="5545399" cy="19389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971" y="2060321"/>
              <a:ext cx="819136" cy="81913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131229" y="1382528"/>
              <a:ext cx="5545399" cy="1938992"/>
              <a:chOff x="2910423" y="3499214"/>
              <a:chExt cx="5545399" cy="193899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10423" y="3499214"/>
                <a:ext cx="1516761" cy="1938992"/>
              </a:xfrm>
              <a:prstGeom prst="rect">
                <a:avLst/>
              </a:prstGeom>
              <a:noFill/>
              <a:effectLst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0" dirty="0" smtClean="0">
                    <a:ln w="0"/>
                    <a:solidFill>
                      <a:srgbClr val="ED282D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</a:t>
                </a:r>
                <a:endParaRPr lang="en-US" sz="12000" dirty="0">
                  <a:ln w="0"/>
                  <a:solidFill>
                    <a:srgbClr val="ED282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51712" y="3499214"/>
                <a:ext cx="330411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0" dirty="0" smtClean="0">
                    <a:ln w="0"/>
                    <a:solidFill>
                      <a:srgbClr val="41596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pane</a:t>
                </a:r>
                <a:endParaRPr lang="en-US" sz="120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17347" y="4168778"/>
            <a:ext cx="5545399" cy="1938992"/>
            <a:chOff x="2217347" y="4168778"/>
            <a:chExt cx="5545399" cy="1938992"/>
          </a:xfrm>
        </p:grpSpPr>
        <p:grpSp>
          <p:nvGrpSpPr>
            <p:cNvPr id="15" name="Group 14"/>
            <p:cNvGrpSpPr/>
            <p:nvPr/>
          </p:nvGrpSpPr>
          <p:grpSpPr>
            <a:xfrm>
              <a:off x="2217347" y="4168778"/>
              <a:ext cx="5545399" cy="1938992"/>
              <a:chOff x="2910423" y="3499214"/>
              <a:chExt cx="5545399" cy="193899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910423" y="3499214"/>
                <a:ext cx="1516761" cy="1938992"/>
              </a:xfrm>
              <a:prstGeom prst="rect">
                <a:avLst/>
              </a:prstGeom>
              <a:noFill/>
              <a:effectLst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0" dirty="0" smtClean="0">
                    <a:ln w="0"/>
                    <a:solidFill>
                      <a:srgbClr val="41596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</a:t>
                </a:r>
                <a:endParaRPr lang="en-US" sz="12000" dirty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151712" y="3499214"/>
                <a:ext cx="330411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0" dirty="0" smtClean="0">
                    <a:ln w="0"/>
                    <a:solidFill>
                      <a:srgbClr val="41596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pane</a:t>
                </a:r>
                <a:endParaRPr lang="en-US" sz="12000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247" y="4869503"/>
              <a:ext cx="822648" cy="822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836409" y="1995055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91787" y="2537842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94873" y="755715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23474" y="4648200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42405" y="1254479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58207" y="3913909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6068293" y="1163783"/>
            <a:ext cx="471052" cy="1357744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375563" y="2951018"/>
            <a:ext cx="1191492" cy="803611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253345" y="2355273"/>
            <a:ext cx="1066800" cy="1355285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770909" y="4211782"/>
            <a:ext cx="1177636" cy="872837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62400" y="3962402"/>
            <a:ext cx="1357745" cy="872834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389418" y="4003964"/>
            <a:ext cx="831273" cy="957242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363060" y="5286149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70910" y="4876800"/>
            <a:ext cx="1233054" cy="748145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62400" y="4918364"/>
            <a:ext cx="734291" cy="955963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321969" y="5453855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94764" y="1607127"/>
            <a:ext cx="1385454" cy="1191492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77891" y="2854036"/>
            <a:ext cx="1454727" cy="55418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36312" y="2595211"/>
            <a:ext cx="6135013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dirty="0" smtClean="0">
                <a:ln w="0"/>
                <a:solidFill>
                  <a:srgbClr val="5959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   pane</a:t>
            </a:r>
            <a:endParaRPr lang="en-US" sz="13000" dirty="0">
              <a:ln w="0"/>
              <a:solidFill>
                <a:srgbClr val="59595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61686" y="4324345"/>
            <a:ext cx="998827" cy="9885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848442" y="3344197"/>
            <a:ext cx="998827" cy="9885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158026" y="2355273"/>
            <a:ext cx="998827" cy="9885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55872" y="2684319"/>
            <a:ext cx="1845377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smtClean="0">
                <a:ln w="0"/>
                <a:solidFill>
                  <a:srgbClr val="5959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</a:t>
            </a:r>
            <a:endParaRPr lang="en-US" sz="13000" dirty="0">
              <a:ln w="0"/>
              <a:solidFill>
                <a:srgbClr val="59595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2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A. Beckett</dc:creator>
  <cp:lastModifiedBy>Ryan A. Beckett</cp:lastModifiedBy>
  <cp:revision>9</cp:revision>
  <dcterms:created xsi:type="dcterms:W3CDTF">2017-01-31T14:00:23Z</dcterms:created>
  <dcterms:modified xsi:type="dcterms:W3CDTF">2017-01-31T16:07:10Z</dcterms:modified>
</cp:coreProperties>
</file>