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D282D"/>
    <a:srgbClr val="4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5"/>
  </p:normalViewPr>
  <p:slideViewPr>
    <p:cSldViewPr snapToGrid="0" snapToObjects="1">
      <p:cViewPr>
        <p:scale>
          <a:sx n="133" d="100"/>
          <a:sy n="133" d="100"/>
        </p:scale>
        <p:origin x="-36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20" y="526153"/>
            <a:ext cx="564964" cy="564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8" y="517788"/>
            <a:ext cx="9398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0" y="4774645"/>
            <a:ext cx="819136" cy="81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7" y="373899"/>
            <a:ext cx="1227579" cy="122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" y="15792"/>
            <a:ext cx="1585686" cy="15856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89520" y="2157860"/>
            <a:ext cx="5545399" cy="1938992"/>
            <a:chOff x="2910423" y="3499214"/>
            <a:chExt cx="5545399" cy="1938992"/>
          </a:xfrm>
        </p:grpSpPr>
        <p:sp>
          <p:nvSpPr>
            <p:cNvPr id="4" name="Rectangle 3"/>
            <p:cNvSpPr/>
            <p:nvPr/>
          </p:nvSpPr>
          <p:spPr>
            <a:xfrm>
              <a:off x="2910423" y="3499214"/>
              <a:ext cx="1516761" cy="1938992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</a:t>
              </a:r>
              <a:endParaRPr lang="en-US" sz="12000" dirty="0">
                <a:ln w="0"/>
                <a:solidFill>
                  <a:srgbClr val="4159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026" y="3907436"/>
              <a:ext cx="1425424" cy="142542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151712" y="3499214"/>
              <a:ext cx="330411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pane</a:t>
              </a:r>
              <a:endParaRPr lang="en-US" sz="1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0438" y="4096852"/>
            <a:ext cx="5545399" cy="1938992"/>
            <a:chOff x="2910423" y="3499214"/>
            <a:chExt cx="5545399" cy="1938992"/>
          </a:xfrm>
        </p:grpSpPr>
        <p:sp>
          <p:nvSpPr>
            <p:cNvPr id="14" name="Rectangle 13"/>
            <p:cNvSpPr/>
            <p:nvPr/>
          </p:nvSpPr>
          <p:spPr>
            <a:xfrm>
              <a:off x="2910423" y="3499214"/>
              <a:ext cx="1516761" cy="1938992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dirty="0" smtClean="0">
                  <a:ln w="0"/>
                  <a:solidFill>
                    <a:srgbClr val="ED282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</a:t>
              </a:r>
              <a:endParaRPr lang="en-US" sz="12000" dirty="0">
                <a:ln w="0"/>
                <a:solidFill>
                  <a:srgbClr val="ED28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1712" y="3499214"/>
              <a:ext cx="330411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pane</a:t>
              </a:r>
              <a:endParaRPr lang="en-US" sz="1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836409" y="19950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91787" y="2537842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94873" y="75571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23474" y="4648200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2405" y="125447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58207" y="391390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068293" y="1163783"/>
            <a:ext cx="471052" cy="135774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75563" y="2951018"/>
            <a:ext cx="1191492" cy="803611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53345" y="2355273"/>
            <a:ext cx="1066800" cy="135528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770909" y="4211782"/>
            <a:ext cx="1177636" cy="872837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62400" y="3962402"/>
            <a:ext cx="1357745" cy="87283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389418" y="4003964"/>
            <a:ext cx="831273" cy="95724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63060" y="528614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70910" y="4876800"/>
            <a:ext cx="1233054" cy="74814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918364"/>
            <a:ext cx="734291" cy="955963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21969" y="54538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94764" y="1607127"/>
            <a:ext cx="1385454" cy="119149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77891" y="2854036"/>
            <a:ext cx="1454727" cy="55418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36312" y="2595211"/>
            <a:ext cx="613501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dirty="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   pane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61686" y="4324345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848442" y="3344197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158026" y="2355273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55872" y="2684319"/>
            <a:ext cx="1845377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2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A. Beckett</dc:creator>
  <cp:lastModifiedBy>Ryan A. Beckett</cp:lastModifiedBy>
  <cp:revision>8</cp:revision>
  <dcterms:created xsi:type="dcterms:W3CDTF">2017-01-31T14:00:23Z</dcterms:created>
  <dcterms:modified xsi:type="dcterms:W3CDTF">2017-01-31T15:10:33Z</dcterms:modified>
</cp:coreProperties>
</file>