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Montserrat Black"/>
      <p:bold r:id="rId28"/>
      <p:boldItalic r:id="rId29"/>
    </p:embeddedFont>
    <p:embeddedFont>
      <p:font typeface="Jost"/>
      <p:regular r:id="rId30"/>
      <p:bold r:id="rId31"/>
      <p:italic r:id="rId32"/>
      <p:boldItalic r:id="rId33"/>
    </p:embeddedFont>
    <p:embeddedFont>
      <p:font typeface="Montserrat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38" roundtripDataSignature="AMtx7mitouK/c0vM53PBLSyRdwl11d/b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Black-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t-bold.fntdata"/><Relationship Id="rId30" Type="http://schemas.openxmlformats.org/officeDocument/2006/relationships/font" Target="fonts/Jost-regular.fntdata"/><Relationship Id="rId11" Type="http://schemas.openxmlformats.org/officeDocument/2006/relationships/slide" Target="slides/slide6.xml"/><Relationship Id="rId33" Type="http://schemas.openxmlformats.org/officeDocument/2006/relationships/font" Target="fonts/Jost-boldItalic.fntdata"/><Relationship Id="rId10" Type="http://schemas.openxmlformats.org/officeDocument/2006/relationships/slide" Target="slides/slide5.xml"/><Relationship Id="rId32" Type="http://schemas.openxmlformats.org/officeDocument/2006/relationships/font" Target="fonts/Jost-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f2e650171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4f2e650171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4f3dcd7b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24f3dcd7b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4f3dcd7b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4f3dcd7b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f2e65017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4f2e65017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4f2e65017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24f2e65017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4f2e650171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4f2e65017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f2e65017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24f2e650171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4f2e650171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4f2e650171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flipH="1">
            <a:off x="743325" y="1454185"/>
            <a:ext cx="6952800" cy="13395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5"/>
          <p:cNvSpPr txBox="1"/>
          <p:nvPr>
            <p:ph idx="1" type="subTitle"/>
          </p:nvPr>
        </p:nvSpPr>
        <p:spPr>
          <a:xfrm flipH="1">
            <a:off x="743375" y="3242315"/>
            <a:ext cx="6952800" cy="4470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35"/>
          <p:cNvGrpSpPr/>
          <p:nvPr/>
        </p:nvGrpSpPr>
        <p:grpSpPr>
          <a:xfrm flipH="1">
            <a:off x="3452019" y="-348332"/>
            <a:ext cx="1019565" cy="1290805"/>
            <a:chOff x="-4017975" y="-49702"/>
            <a:chExt cx="1162825" cy="1472177"/>
          </a:xfrm>
        </p:grpSpPr>
        <p:sp>
          <p:nvSpPr>
            <p:cNvPr id="12" name="Google Shape;12;p3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5"/>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35"/>
          <p:cNvGrpSpPr/>
          <p:nvPr/>
        </p:nvGrpSpPr>
        <p:grpSpPr>
          <a:xfrm flipH="1">
            <a:off x="8425338" y="2120543"/>
            <a:ext cx="1938846" cy="1720830"/>
            <a:chOff x="-1873362" y="2120543"/>
            <a:chExt cx="1938846" cy="1720830"/>
          </a:xfrm>
        </p:grpSpPr>
        <p:sp>
          <p:nvSpPr>
            <p:cNvPr id="20" name="Google Shape;20;p35"/>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5"/>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35"/>
          <p:cNvGrpSpPr/>
          <p:nvPr/>
        </p:nvGrpSpPr>
        <p:grpSpPr>
          <a:xfrm flipH="1">
            <a:off x="-1155987" y="-912707"/>
            <a:ext cx="1938846" cy="1720830"/>
            <a:chOff x="-1873362" y="2120543"/>
            <a:chExt cx="1938846" cy="1720830"/>
          </a:xfrm>
        </p:grpSpPr>
        <p:sp>
          <p:nvSpPr>
            <p:cNvPr id="40" name="Google Shape;40;p35"/>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5"/>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5"/>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5"/>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5"/>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5"/>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5"/>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5"/>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5"/>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5"/>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35"/>
          <p:cNvGrpSpPr/>
          <p:nvPr/>
        </p:nvGrpSpPr>
        <p:grpSpPr>
          <a:xfrm flipH="1">
            <a:off x="6857372" y="-188512"/>
            <a:ext cx="1516025" cy="1489525"/>
            <a:chOff x="-3888525" y="-3012325"/>
            <a:chExt cx="1516025" cy="1489525"/>
          </a:xfrm>
        </p:grpSpPr>
        <p:sp>
          <p:nvSpPr>
            <p:cNvPr id="60" name="Google Shape;60;p3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5"/>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1" name="Shape 71"/>
        <p:cNvGrpSpPr/>
        <p:nvPr/>
      </p:nvGrpSpPr>
      <p:grpSpPr>
        <a:xfrm>
          <a:off x="0" y="0"/>
          <a:ext cx="0" cy="0"/>
          <a:chOff x="0" y="0"/>
          <a:chExt cx="0" cy="0"/>
        </a:xfrm>
      </p:grpSpPr>
      <p:sp>
        <p:nvSpPr>
          <p:cNvPr id="72" name="Google Shape;72;p36"/>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36"/>
          <p:cNvSpPr txBox="1"/>
          <p:nvPr>
            <p:ph idx="2" type="title"/>
          </p:nvPr>
        </p:nvSpPr>
        <p:spPr>
          <a:xfrm flipH="1">
            <a:off x="1033550" y="1377577"/>
            <a:ext cx="940500" cy="572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500"/>
              <a:buNone/>
              <a:defRPr b="1" sz="40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74" name="Google Shape;74;p36"/>
          <p:cNvSpPr txBox="1"/>
          <p:nvPr>
            <p:ph idx="1" type="subTitle"/>
          </p:nvPr>
        </p:nvSpPr>
        <p:spPr>
          <a:xfrm>
            <a:off x="1033550" y="2480675"/>
            <a:ext cx="2636100" cy="3810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sz="1400"/>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75" name="Google Shape;75;p36"/>
          <p:cNvSpPr txBox="1"/>
          <p:nvPr>
            <p:ph idx="3" type="subTitle"/>
          </p:nvPr>
        </p:nvSpPr>
        <p:spPr>
          <a:xfrm>
            <a:off x="1033550" y="1945416"/>
            <a:ext cx="31929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76" name="Google Shape;76;p36"/>
          <p:cNvSpPr txBox="1"/>
          <p:nvPr>
            <p:ph idx="4" type="title"/>
          </p:nvPr>
        </p:nvSpPr>
        <p:spPr>
          <a:xfrm flipH="1">
            <a:off x="1033525" y="3039450"/>
            <a:ext cx="940500" cy="572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500"/>
              <a:buNone/>
              <a:defRPr b="1" sz="40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77" name="Google Shape;77;p36"/>
          <p:cNvSpPr txBox="1"/>
          <p:nvPr>
            <p:ph idx="5" type="subTitle"/>
          </p:nvPr>
        </p:nvSpPr>
        <p:spPr>
          <a:xfrm>
            <a:off x="1033550" y="4167677"/>
            <a:ext cx="2636100" cy="3810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sz="1400"/>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78" name="Google Shape;78;p36"/>
          <p:cNvSpPr txBox="1"/>
          <p:nvPr>
            <p:ph idx="6" type="subTitle"/>
          </p:nvPr>
        </p:nvSpPr>
        <p:spPr>
          <a:xfrm>
            <a:off x="1033550" y="3613450"/>
            <a:ext cx="31929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79" name="Google Shape;79;p36"/>
          <p:cNvSpPr txBox="1"/>
          <p:nvPr>
            <p:ph idx="7" type="title"/>
          </p:nvPr>
        </p:nvSpPr>
        <p:spPr>
          <a:xfrm flipH="1">
            <a:off x="7169950" y="1377578"/>
            <a:ext cx="940500" cy="5727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500"/>
              <a:buNone/>
              <a:defRPr b="1" sz="40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80" name="Google Shape;80;p36"/>
          <p:cNvSpPr txBox="1"/>
          <p:nvPr>
            <p:ph idx="8" type="subTitle"/>
          </p:nvPr>
        </p:nvSpPr>
        <p:spPr>
          <a:xfrm>
            <a:off x="5474325" y="2480675"/>
            <a:ext cx="2636100" cy="3810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Clr>
                <a:schemeClr val="dk1"/>
              </a:buClr>
              <a:buSzPts val="1600"/>
              <a:buNone/>
              <a:defRPr sz="1400"/>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81" name="Google Shape;81;p36"/>
          <p:cNvSpPr txBox="1"/>
          <p:nvPr>
            <p:ph idx="9" type="subTitle"/>
          </p:nvPr>
        </p:nvSpPr>
        <p:spPr>
          <a:xfrm>
            <a:off x="4917550" y="1945416"/>
            <a:ext cx="3192900" cy="3384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82" name="Google Shape;82;p36"/>
          <p:cNvSpPr txBox="1"/>
          <p:nvPr>
            <p:ph idx="13" type="title"/>
          </p:nvPr>
        </p:nvSpPr>
        <p:spPr>
          <a:xfrm flipH="1">
            <a:off x="7169950" y="3039450"/>
            <a:ext cx="940500" cy="5727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500"/>
              <a:buNone/>
              <a:defRPr b="1" sz="40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83" name="Google Shape;83;p36"/>
          <p:cNvSpPr txBox="1"/>
          <p:nvPr>
            <p:ph idx="14" type="subTitle"/>
          </p:nvPr>
        </p:nvSpPr>
        <p:spPr>
          <a:xfrm>
            <a:off x="5474325" y="4167677"/>
            <a:ext cx="2636100" cy="3810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Clr>
                <a:schemeClr val="dk1"/>
              </a:buClr>
              <a:buSzPts val="1600"/>
              <a:buNone/>
              <a:defRPr sz="1400"/>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84" name="Google Shape;84;p36"/>
          <p:cNvSpPr txBox="1"/>
          <p:nvPr>
            <p:ph idx="15" type="subTitle"/>
          </p:nvPr>
        </p:nvSpPr>
        <p:spPr>
          <a:xfrm>
            <a:off x="4917550" y="3613450"/>
            <a:ext cx="3192900" cy="3384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grpSp>
        <p:nvGrpSpPr>
          <p:cNvPr id="85" name="Google Shape;85;p36"/>
          <p:cNvGrpSpPr/>
          <p:nvPr/>
        </p:nvGrpSpPr>
        <p:grpSpPr>
          <a:xfrm>
            <a:off x="-969899" y="3989306"/>
            <a:ext cx="1803577" cy="1558579"/>
            <a:chOff x="-969899" y="3989306"/>
            <a:chExt cx="1803577" cy="1558579"/>
          </a:xfrm>
        </p:grpSpPr>
        <p:grpSp>
          <p:nvGrpSpPr>
            <p:cNvPr id="86" name="Google Shape;86;p36"/>
            <p:cNvGrpSpPr/>
            <p:nvPr/>
          </p:nvGrpSpPr>
          <p:grpSpPr>
            <a:xfrm>
              <a:off x="-699845" y="4032775"/>
              <a:ext cx="777174" cy="1001897"/>
              <a:chOff x="-699845" y="4032775"/>
              <a:chExt cx="777174" cy="1001897"/>
            </a:xfrm>
          </p:grpSpPr>
          <p:sp>
            <p:nvSpPr>
              <p:cNvPr id="87" name="Google Shape;87;p36"/>
              <p:cNvSpPr/>
              <p:nvPr/>
            </p:nvSpPr>
            <p:spPr>
              <a:xfrm>
                <a:off x="-699845" y="4054782"/>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6"/>
              <p:cNvSpPr/>
              <p:nvPr/>
            </p:nvSpPr>
            <p:spPr>
              <a:xfrm>
                <a:off x="22507" y="4032775"/>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6"/>
              <p:cNvSpPr/>
              <p:nvPr/>
            </p:nvSpPr>
            <p:spPr>
              <a:xfrm>
                <a:off x="-344653" y="4547149"/>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36"/>
            <p:cNvSpPr/>
            <p:nvPr/>
          </p:nvSpPr>
          <p:spPr>
            <a:xfrm>
              <a:off x="-621306" y="4385709"/>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6"/>
            <p:cNvSpPr/>
            <p:nvPr/>
          </p:nvSpPr>
          <p:spPr>
            <a:xfrm>
              <a:off x="-2920" y="4363854"/>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6"/>
            <p:cNvSpPr/>
            <p:nvPr/>
          </p:nvSpPr>
          <p:spPr>
            <a:xfrm>
              <a:off x="-348577" y="4011249"/>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6"/>
            <p:cNvSpPr/>
            <p:nvPr/>
          </p:nvSpPr>
          <p:spPr>
            <a:xfrm>
              <a:off x="-138934" y="3989307"/>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6"/>
            <p:cNvSpPr/>
            <p:nvPr/>
          </p:nvSpPr>
          <p:spPr>
            <a:xfrm>
              <a:off x="-372053" y="4223325"/>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6"/>
            <p:cNvSpPr/>
            <p:nvPr/>
          </p:nvSpPr>
          <p:spPr>
            <a:xfrm>
              <a:off x="-164361" y="4868277"/>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6"/>
            <p:cNvSpPr/>
            <p:nvPr/>
          </p:nvSpPr>
          <p:spPr>
            <a:xfrm>
              <a:off x="226779" y="4995523"/>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6"/>
            <p:cNvSpPr/>
            <p:nvPr/>
          </p:nvSpPr>
          <p:spPr>
            <a:xfrm>
              <a:off x="474081" y="4841338"/>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6"/>
            <p:cNvSpPr/>
            <p:nvPr/>
          </p:nvSpPr>
          <p:spPr>
            <a:xfrm>
              <a:off x="-185887" y="5498214"/>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6"/>
            <p:cNvSpPr/>
            <p:nvPr/>
          </p:nvSpPr>
          <p:spPr>
            <a:xfrm>
              <a:off x="38925" y="4786012"/>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6"/>
            <p:cNvSpPr/>
            <p:nvPr/>
          </p:nvSpPr>
          <p:spPr>
            <a:xfrm>
              <a:off x="-589259" y="4875599"/>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6"/>
            <p:cNvSpPr/>
            <p:nvPr/>
          </p:nvSpPr>
          <p:spPr>
            <a:xfrm>
              <a:off x="-677815" y="5502489"/>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6"/>
            <p:cNvSpPr/>
            <p:nvPr/>
          </p:nvSpPr>
          <p:spPr>
            <a:xfrm>
              <a:off x="-969899" y="4645526"/>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6"/>
            <p:cNvSpPr/>
            <p:nvPr/>
          </p:nvSpPr>
          <p:spPr>
            <a:xfrm>
              <a:off x="289933" y="3989306"/>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6"/>
            <p:cNvSpPr/>
            <p:nvPr/>
          </p:nvSpPr>
          <p:spPr>
            <a:xfrm>
              <a:off x="615706" y="4527246"/>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6"/>
            <p:cNvSpPr/>
            <p:nvPr/>
          </p:nvSpPr>
          <p:spPr>
            <a:xfrm>
              <a:off x="682255" y="4585290"/>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36"/>
          <p:cNvGrpSpPr/>
          <p:nvPr/>
        </p:nvGrpSpPr>
        <p:grpSpPr>
          <a:xfrm flipH="1">
            <a:off x="-74414" y="391900"/>
            <a:ext cx="1040637" cy="901375"/>
            <a:chOff x="948060" y="3972813"/>
            <a:chExt cx="1040637" cy="901375"/>
          </a:xfrm>
        </p:grpSpPr>
        <p:grpSp>
          <p:nvGrpSpPr>
            <p:cNvPr id="107" name="Google Shape;107;p36"/>
            <p:cNvGrpSpPr/>
            <p:nvPr/>
          </p:nvGrpSpPr>
          <p:grpSpPr>
            <a:xfrm flipH="1">
              <a:off x="948060" y="3972813"/>
              <a:ext cx="716725" cy="901375"/>
              <a:chOff x="-3888525" y="-2483300"/>
              <a:chExt cx="716725" cy="901375"/>
            </a:xfrm>
          </p:grpSpPr>
          <p:sp>
            <p:nvSpPr>
              <p:cNvPr id="108" name="Google Shape;108;p3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6"/>
            <p:cNvGrpSpPr/>
            <p:nvPr/>
          </p:nvGrpSpPr>
          <p:grpSpPr>
            <a:xfrm flipH="1">
              <a:off x="1664772" y="4493938"/>
              <a:ext cx="323925" cy="323650"/>
              <a:chOff x="1608625" y="299800"/>
              <a:chExt cx="323925" cy="323650"/>
            </a:xfrm>
          </p:grpSpPr>
          <p:sp>
            <p:nvSpPr>
              <p:cNvPr id="111" name="Google Shape;111;p3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 name="Google Shape;114;p36"/>
          <p:cNvGrpSpPr/>
          <p:nvPr/>
        </p:nvGrpSpPr>
        <p:grpSpPr>
          <a:xfrm>
            <a:off x="8530769" y="1433443"/>
            <a:ext cx="1019565" cy="1290805"/>
            <a:chOff x="-4017975" y="-49702"/>
            <a:chExt cx="1162825" cy="1472177"/>
          </a:xfrm>
        </p:grpSpPr>
        <p:sp>
          <p:nvSpPr>
            <p:cNvPr id="115" name="Google Shape;115;p3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6"/>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6"/>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37"/>
          <p:cNvSpPr txBox="1"/>
          <p:nvPr>
            <p:ph type="title"/>
          </p:nvPr>
        </p:nvSpPr>
        <p:spPr>
          <a:xfrm>
            <a:off x="2598875" y="787425"/>
            <a:ext cx="3946500" cy="11751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4000"/>
              <a:buNone/>
              <a:defRPr sz="9000"/>
            </a:lvl1pPr>
            <a:lvl2pPr lvl="1" algn="ctr">
              <a:lnSpc>
                <a:spcPct val="100000"/>
              </a:lnSpc>
              <a:spcBef>
                <a:spcPts val="0"/>
              </a:spcBef>
              <a:spcAft>
                <a:spcPts val="0"/>
              </a:spcAft>
              <a:buSzPts val="4000"/>
              <a:buNone/>
              <a:defRPr b="1" sz="4000"/>
            </a:lvl2pPr>
            <a:lvl3pPr lvl="2" algn="ctr">
              <a:lnSpc>
                <a:spcPct val="100000"/>
              </a:lnSpc>
              <a:spcBef>
                <a:spcPts val="0"/>
              </a:spcBef>
              <a:spcAft>
                <a:spcPts val="0"/>
              </a:spcAft>
              <a:buSzPts val="4000"/>
              <a:buNone/>
              <a:defRPr b="1" sz="4000"/>
            </a:lvl3pPr>
            <a:lvl4pPr lvl="3" algn="ctr">
              <a:lnSpc>
                <a:spcPct val="100000"/>
              </a:lnSpc>
              <a:spcBef>
                <a:spcPts val="0"/>
              </a:spcBef>
              <a:spcAft>
                <a:spcPts val="0"/>
              </a:spcAft>
              <a:buSzPts val="4000"/>
              <a:buNone/>
              <a:defRPr b="1" sz="4000"/>
            </a:lvl4pPr>
            <a:lvl5pPr lvl="4" algn="ctr">
              <a:lnSpc>
                <a:spcPct val="100000"/>
              </a:lnSpc>
              <a:spcBef>
                <a:spcPts val="0"/>
              </a:spcBef>
              <a:spcAft>
                <a:spcPts val="0"/>
              </a:spcAft>
              <a:buSzPts val="4000"/>
              <a:buNone/>
              <a:defRPr b="1" sz="4000"/>
            </a:lvl5pPr>
            <a:lvl6pPr lvl="5" algn="ctr">
              <a:lnSpc>
                <a:spcPct val="100000"/>
              </a:lnSpc>
              <a:spcBef>
                <a:spcPts val="0"/>
              </a:spcBef>
              <a:spcAft>
                <a:spcPts val="0"/>
              </a:spcAft>
              <a:buSzPts val="4000"/>
              <a:buNone/>
              <a:defRPr b="1" sz="4000"/>
            </a:lvl6pPr>
            <a:lvl7pPr lvl="6" algn="ctr">
              <a:lnSpc>
                <a:spcPct val="100000"/>
              </a:lnSpc>
              <a:spcBef>
                <a:spcPts val="0"/>
              </a:spcBef>
              <a:spcAft>
                <a:spcPts val="0"/>
              </a:spcAft>
              <a:buSzPts val="4000"/>
              <a:buNone/>
              <a:defRPr b="1" sz="4000"/>
            </a:lvl7pPr>
            <a:lvl8pPr lvl="7" algn="ctr">
              <a:lnSpc>
                <a:spcPct val="100000"/>
              </a:lnSpc>
              <a:spcBef>
                <a:spcPts val="0"/>
              </a:spcBef>
              <a:spcAft>
                <a:spcPts val="0"/>
              </a:spcAft>
              <a:buSzPts val="4000"/>
              <a:buNone/>
              <a:defRPr b="1" sz="4000"/>
            </a:lvl8pPr>
            <a:lvl9pPr lvl="8" algn="ctr">
              <a:lnSpc>
                <a:spcPct val="100000"/>
              </a:lnSpc>
              <a:spcBef>
                <a:spcPts val="0"/>
              </a:spcBef>
              <a:spcAft>
                <a:spcPts val="0"/>
              </a:spcAft>
              <a:buSzPts val="4000"/>
              <a:buNone/>
              <a:defRPr b="1" sz="4000"/>
            </a:lvl9pPr>
          </a:lstStyle>
          <a:p/>
        </p:txBody>
      </p:sp>
      <p:sp>
        <p:nvSpPr>
          <p:cNvPr id="124" name="Google Shape;124;p37"/>
          <p:cNvSpPr txBox="1"/>
          <p:nvPr>
            <p:ph idx="2" type="title"/>
          </p:nvPr>
        </p:nvSpPr>
        <p:spPr>
          <a:xfrm>
            <a:off x="2598625" y="2347850"/>
            <a:ext cx="3946500" cy="12291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4000"/>
              <a:buNone/>
              <a:defRPr sz="4000">
                <a:latin typeface="Jost"/>
                <a:ea typeface="Jost"/>
                <a:cs typeface="Jost"/>
                <a:sym typeface="Jost"/>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25" name="Google Shape;125;p37"/>
          <p:cNvSpPr txBox="1"/>
          <p:nvPr>
            <p:ph idx="1" type="subTitle"/>
          </p:nvPr>
        </p:nvSpPr>
        <p:spPr>
          <a:xfrm>
            <a:off x="2598875" y="3643263"/>
            <a:ext cx="3946500" cy="7128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126" name="Google Shape;126;p37"/>
          <p:cNvGrpSpPr/>
          <p:nvPr/>
        </p:nvGrpSpPr>
        <p:grpSpPr>
          <a:xfrm flipH="1">
            <a:off x="7451744" y="244568"/>
            <a:ext cx="1019565" cy="1290805"/>
            <a:chOff x="-4017975" y="-49702"/>
            <a:chExt cx="1162825" cy="1472177"/>
          </a:xfrm>
        </p:grpSpPr>
        <p:sp>
          <p:nvSpPr>
            <p:cNvPr id="127" name="Google Shape;127;p3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7"/>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7"/>
          <p:cNvGrpSpPr/>
          <p:nvPr/>
        </p:nvGrpSpPr>
        <p:grpSpPr>
          <a:xfrm flipH="1">
            <a:off x="2648022" y="-702112"/>
            <a:ext cx="1516025" cy="1489525"/>
            <a:chOff x="-3888525" y="-3012325"/>
            <a:chExt cx="1516025" cy="1489525"/>
          </a:xfrm>
        </p:grpSpPr>
        <p:sp>
          <p:nvSpPr>
            <p:cNvPr id="135" name="Google Shape;135;p37"/>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7"/>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7"/>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7"/>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7"/>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7"/>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7"/>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7"/>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7"/>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37"/>
          <p:cNvGrpSpPr/>
          <p:nvPr/>
        </p:nvGrpSpPr>
        <p:grpSpPr>
          <a:xfrm flipH="1">
            <a:off x="579363" y="3923368"/>
            <a:ext cx="1938846" cy="1720830"/>
            <a:chOff x="-1873362" y="2120543"/>
            <a:chExt cx="1938846" cy="1720830"/>
          </a:xfrm>
        </p:grpSpPr>
        <p:sp>
          <p:nvSpPr>
            <p:cNvPr id="147" name="Google Shape;147;p37"/>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7"/>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7"/>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7"/>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7"/>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7"/>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7"/>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7"/>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7"/>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7"/>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7"/>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7"/>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7"/>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7"/>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7"/>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7"/>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7"/>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7"/>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7"/>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37"/>
          <p:cNvGrpSpPr/>
          <p:nvPr/>
        </p:nvGrpSpPr>
        <p:grpSpPr>
          <a:xfrm flipH="1">
            <a:off x="-1155987" y="-338232"/>
            <a:ext cx="1938846" cy="1720830"/>
            <a:chOff x="-1873362" y="2120543"/>
            <a:chExt cx="1938846" cy="1720830"/>
          </a:xfrm>
        </p:grpSpPr>
        <p:sp>
          <p:nvSpPr>
            <p:cNvPr id="167" name="Google Shape;167;p37"/>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7"/>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7"/>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7"/>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7"/>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7"/>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7"/>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7"/>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7"/>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7"/>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7"/>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7"/>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7"/>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7"/>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7"/>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7"/>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7"/>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7"/>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7"/>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6" name="Shape 186"/>
        <p:cNvGrpSpPr/>
        <p:nvPr/>
      </p:nvGrpSpPr>
      <p:grpSpPr>
        <a:xfrm>
          <a:off x="0" y="0"/>
          <a:ext cx="0" cy="0"/>
          <a:chOff x="0" y="0"/>
          <a:chExt cx="0" cy="0"/>
        </a:xfrm>
      </p:grpSpPr>
      <p:sp>
        <p:nvSpPr>
          <p:cNvPr id="187" name="Google Shape;187;p38"/>
          <p:cNvSpPr txBox="1"/>
          <p:nvPr>
            <p:ph type="title"/>
          </p:nvPr>
        </p:nvSpPr>
        <p:spPr>
          <a:xfrm>
            <a:off x="1940550" y="3438075"/>
            <a:ext cx="5262900" cy="3630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2"/>
              </a:buClr>
              <a:buSzPts val="4200"/>
              <a:buNone/>
              <a:defRPr b="1" sz="2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8" name="Google Shape;188;p38"/>
          <p:cNvSpPr txBox="1"/>
          <p:nvPr>
            <p:ph idx="1" type="subTitle"/>
          </p:nvPr>
        </p:nvSpPr>
        <p:spPr>
          <a:xfrm>
            <a:off x="1940550" y="1342425"/>
            <a:ext cx="5262900" cy="1592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100"/>
              <a:buNone/>
              <a:defRPr sz="2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89" name="Google Shape;189;p38"/>
          <p:cNvGrpSpPr/>
          <p:nvPr/>
        </p:nvGrpSpPr>
        <p:grpSpPr>
          <a:xfrm>
            <a:off x="8103363" y="1111063"/>
            <a:ext cx="1040637" cy="901375"/>
            <a:chOff x="8457538" y="810363"/>
            <a:chExt cx="1040637" cy="901375"/>
          </a:xfrm>
        </p:grpSpPr>
        <p:grpSp>
          <p:nvGrpSpPr>
            <p:cNvPr id="190" name="Google Shape;190;p38"/>
            <p:cNvGrpSpPr/>
            <p:nvPr/>
          </p:nvGrpSpPr>
          <p:grpSpPr>
            <a:xfrm>
              <a:off x="8781450" y="810363"/>
              <a:ext cx="716725" cy="901375"/>
              <a:chOff x="-3888525" y="-2483300"/>
              <a:chExt cx="716725" cy="901375"/>
            </a:xfrm>
          </p:grpSpPr>
          <p:sp>
            <p:nvSpPr>
              <p:cNvPr id="191" name="Google Shape;191;p3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38"/>
            <p:cNvGrpSpPr/>
            <p:nvPr/>
          </p:nvGrpSpPr>
          <p:grpSpPr>
            <a:xfrm>
              <a:off x="8457538" y="1331488"/>
              <a:ext cx="323925" cy="323650"/>
              <a:chOff x="1608625" y="299800"/>
              <a:chExt cx="323925" cy="323650"/>
            </a:xfrm>
          </p:grpSpPr>
          <p:sp>
            <p:nvSpPr>
              <p:cNvPr id="194" name="Google Shape;194;p3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7" name="Google Shape;197;p38"/>
          <p:cNvGrpSpPr/>
          <p:nvPr/>
        </p:nvGrpSpPr>
        <p:grpSpPr>
          <a:xfrm>
            <a:off x="214269" y="2098393"/>
            <a:ext cx="1019565" cy="1290805"/>
            <a:chOff x="-4017975" y="-49702"/>
            <a:chExt cx="1162825" cy="1472177"/>
          </a:xfrm>
        </p:grpSpPr>
        <p:sp>
          <p:nvSpPr>
            <p:cNvPr id="198" name="Google Shape;198;p3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8"/>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8"/>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8"/>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205" name="Shape 205"/>
        <p:cNvGrpSpPr/>
        <p:nvPr/>
      </p:nvGrpSpPr>
      <p:grpSpPr>
        <a:xfrm>
          <a:off x="0" y="0"/>
          <a:ext cx="0" cy="0"/>
          <a:chOff x="0" y="0"/>
          <a:chExt cx="0" cy="0"/>
        </a:xfrm>
      </p:grpSpPr>
      <p:sp>
        <p:nvSpPr>
          <p:cNvPr id="206" name="Google Shape;206;p39"/>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7" name="Google Shape;207;p39"/>
          <p:cNvSpPr txBox="1"/>
          <p:nvPr>
            <p:ph idx="1" type="subTitle"/>
          </p:nvPr>
        </p:nvSpPr>
        <p:spPr>
          <a:xfrm>
            <a:off x="78285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08" name="Google Shape;208;p39"/>
          <p:cNvSpPr txBox="1"/>
          <p:nvPr>
            <p:ph idx="2" type="subTitle"/>
          </p:nvPr>
        </p:nvSpPr>
        <p:spPr>
          <a:xfrm>
            <a:off x="78285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209" name="Google Shape;209;p39"/>
          <p:cNvSpPr txBox="1"/>
          <p:nvPr>
            <p:ph idx="3" type="subTitle"/>
          </p:nvPr>
        </p:nvSpPr>
        <p:spPr>
          <a:xfrm>
            <a:off x="341640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10" name="Google Shape;210;p39"/>
          <p:cNvSpPr txBox="1"/>
          <p:nvPr>
            <p:ph idx="4" type="subTitle"/>
          </p:nvPr>
        </p:nvSpPr>
        <p:spPr>
          <a:xfrm>
            <a:off x="341640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211" name="Google Shape;211;p39"/>
          <p:cNvSpPr txBox="1"/>
          <p:nvPr>
            <p:ph idx="5" type="subTitle"/>
          </p:nvPr>
        </p:nvSpPr>
        <p:spPr>
          <a:xfrm>
            <a:off x="604995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12" name="Google Shape;212;p39"/>
          <p:cNvSpPr txBox="1"/>
          <p:nvPr>
            <p:ph idx="6" type="subTitle"/>
          </p:nvPr>
        </p:nvSpPr>
        <p:spPr>
          <a:xfrm>
            <a:off x="604995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grpSp>
        <p:nvGrpSpPr>
          <p:cNvPr id="213" name="Google Shape;213;p39"/>
          <p:cNvGrpSpPr/>
          <p:nvPr/>
        </p:nvGrpSpPr>
        <p:grpSpPr>
          <a:xfrm>
            <a:off x="-382087" y="624425"/>
            <a:ext cx="1040637" cy="901375"/>
            <a:chOff x="8457538" y="810363"/>
            <a:chExt cx="1040637" cy="901375"/>
          </a:xfrm>
        </p:grpSpPr>
        <p:grpSp>
          <p:nvGrpSpPr>
            <p:cNvPr id="214" name="Google Shape;214;p39"/>
            <p:cNvGrpSpPr/>
            <p:nvPr/>
          </p:nvGrpSpPr>
          <p:grpSpPr>
            <a:xfrm>
              <a:off x="8781450" y="810363"/>
              <a:ext cx="716725" cy="901375"/>
              <a:chOff x="-3888525" y="-2483300"/>
              <a:chExt cx="716725" cy="901375"/>
            </a:xfrm>
          </p:grpSpPr>
          <p:sp>
            <p:nvSpPr>
              <p:cNvPr id="215" name="Google Shape;215;p3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39"/>
            <p:cNvGrpSpPr/>
            <p:nvPr/>
          </p:nvGrpSpPr>
          <p:grpSpPr>
            <a:xfrm>
              <a:off x="8457538" y="1331488"/>
              <a:ext cx="323925" cy="323650"/>
              <a:chOff x="1608625" y="299800"/>
              <a:chExt cx="323925" cy="323650"/>
            </a:xfrm>
          </p:grpSpPr>
          <p:sp>
            <p:nvSpPr>
              <p:cNvPr id="218" name="Google Shape;218;p3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1" name="Google Shape;221;p39"/>
          <p:cNvGrpSpPr/>
          <p:nvPr/>
        </p:nvGrpSpPr>
        <p:grpSpPr>
          <a:xfrm rot="10800000">
            <a:off x="8274244" y="624418"/>
            <a:ext cx="1803578" cy="1592367"/>
            <a:chOff x="-4912150" y="-393637"/>
            <a:chExt cx="2057000" cy="1816112"/>
          </a:xfrm>
        </p:grpSpPr>
        <p:sp>
          <p:nvSpPr>
            <p:cNvPr id="222" name="Google Shape;222;p39"/>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9"/>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9"/>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9"/>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9"/>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9"/>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9"/>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9"/>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9"/>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9"/>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9"/>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9"/>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9"/>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39"/>
          <p:cNvGrpSpPr/>
          <p:nvPr/>
        </p:nvGrpSpPr>
        <p:grpSpPr>
          <a:xfrm rot="10800000">
            <a:off x="1179219" y="4287293"/>
            <a:ext cx="1803578" cy="1592367"/>
            <a:chOff x="-4912150" y="-393637"/>
            <a:chExt cx="2057000" cy="1816112"/>
          </a:xfrm>
        </p:grpSpPr>
        <p:sp>
          <p:nvSpPr>
            <p:cNvPr id="242" name="Google Shape;242;p39"/>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9"/>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9"/>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9"/>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9"/>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9"/>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9"/>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9"/>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9"/>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9"/>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9"/>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9"/>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9"/>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61" name="Shape 261"/>
        <p:cNvGrpSpPr/>
        <p:nvPr/>
      </p:nvGrpSpPr>
      <p:grpSpPr>
        <a:xfrm>
          <a:off x="0" y="0"/>
          <a:ext cx="0" cy="0"/>
          <a:chOff x="0" y="0"/>
          <a:chExt cx="0" cy="0"/>
        </a:xfrm>
      </p:grpSpPr>
      <p:sp>
        <p:nvSpPr>
          <p:cNvPr id="262" name="Google Shape;262;p40"/>
          <p:cNvSpPr txBox="1"/>
          <p:nvPr>
            <p:ph type="title"/>
          </p:nvPr>
        </p:nvSpPr>
        <p:spPr>
          <a:xfrm flipH="1">
            <a:off x="782850" y="556250"/>
            <a:ext cx="7578300" cy="5727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3" name="Google Shape;263;p40"/>
          <p:cNvSpPr txBox="1"/>
          <p:nvPr>
            <p:ph idx="1" type="subTitle"/>
          </p:nvPr>
        </p:nvSpPr>
        <p:spPr>
          <a:xfrm>
            <a:off x="1589125" y="2349175"/>
            <a:ext cx="2541000" cy="521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64" name="Google Shape;264;p40"/>
          <p:cNvSpPr txBox="1"/>
          <p:nvPr>
            <p:ph idx="2" type="subTitle"/>
          </p:nvPr>
        </p:nvSpPr>
        <p:spPr>
          <a:xfrm>
            <a:off x="1589125" y="2011200"/>
            <a:ext cx="25410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265" name="Google Shape;265;p40"/>
          <p:cNvSpPr txBox="1"/>
          <p:nvPr>
            <p:ph idx="3" type="subTitle"/>
          </p:nvPr>
        </p:nvSpPr>
        <p:spPr>
          <a:xfrm>
            <a:off x="5013850" y="2351975"/>
            <a:ext cx="2541000" cy="521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66" name="Google Shape;266;p40"/>
          <p:cNvSpPr txBox="1"/>
          <p:nvPr>
            <p:ph idx="4" type="subTitle"/>
          </p:nvPr>
        </p:nvSpPr>
        <p:spPr>
          <a:xfrm>
            <a:off x="5013850" y="2014000"/>
            <a:ext cx="25410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267" name="Google Shape;267;p40"/>
          <p:cNvSpPr txBox="1"/>
          <p:nvPr>
            <p:ph idx="5" type="subTitle"/>
          </p:nvPr>
        </p:nvSpPr>
        <p:spPr>
          <a:xfrm>
            <a:off x="1589125" y="3960125"/>
            <a:ext cx="2541000" cy="521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68" name="Google Shape;268;p40"/>
          <p:cNvSpPr txBox="1"/>
          <p:nvPr>
            <p:ph idx="6" type="subTitle"/>
          </p:nvPr>
        </p:nvSpPr>
        <p:spPr>
          <a:xfrm>
            <a:off x="1589125" y="3622150"/>
            <a:ext cx="25410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269" name="Google Shape;269;p40"/>
          <p:cNvSpPr txBox="1"/>
          <p:nvPr>
            <p:ph idx="7" type="subTitle"/>
          </p:nvPr>
        </p:nvSpPr>
        <p:spPr>
          <a:xfrm>
            <a:off x="5013850" y="3960098"/>
            <a:ext cx="2541000" cy="5217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270" name="Google Shape;270;p40"/>
          <p:cNvSpPr txBox="1"/>
          <p:nvPr>
            <p:ph idx="8" type="subTitle"/>
          </p:nvPr>
        </p:nvSpPr>
        <p:spPr>
          <a:xfrm>
            <a:off x="5013850" y="3622123"/>
            <a:ext cx="25410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grpSp>
        <p:nvGrpSpPr>
          <p:cNvPr id="271" name="Google Shape;271;p40"/>
          <p:cNvGrpSpPr/>
          <p:nvPr/>
        </p:nvGrpSpPr>
        <p:grpSpPr>
          <a:xfrm flipH="1">
            <a:off x="205973" y="3517863"/>
            <a:ext cx="873187" cy="546900"/>
            <a:chOff x="1115510" y="4327288"/>
            <a:chExt cx="873187" cy="546900"/>
          </a:xfrm>
        </p:grpSpPr>
        <p:sp>
          <p:nvSpPr>
            <p:cNvPr id="272" name="Google Shape;272;p40"/>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40"/>
            <p:cNvGrpSpPr/>
            <p:nvPr/>
          </p:nvGrpSpPr>
          <p:grpSpPr>
            <a:xfrm flipH="1">
              <a:off x="1664772" y="4493938"/>
              <a:ext cx="323925" cy="323650"/>
              <a:chOff x="1608625" y="299800"/>
              <a:chExt cx="323925" cy="323650"/>
            </a:xfrm>
          </p:grpSpPr>
          <p:sp>
            <p:nvSpPr>
              <p:cNvPr id="274" name="Google Shape;274;p40"/>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0"/>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0"/>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7" name="Google Shape;277;p40"/>
          <p:cNvGrpSpPr/>
          <p:nvPr/>
        </p:nvGrpSpPr>
        <p:grpSpPr>
          <a:xfrm>
            <a:off x="-234937" y="-460907"/>
            <a:ext cx="1938846" cy="1720830"/>
            <a:chOff x="-1873362" y="2120543"/>
            <a:chExt cx="1938846" cy="1720830"/>
          </a:xfrm>
        </p:grpSpPr>
        <p:sp>
          <p:nvSpPr>
            <p:cNvPr id="278" name="Google Shape;278;p40"/>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0"/>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0"/>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0"/>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0"/>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0"/>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0"/>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0"/>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0"/>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0"/>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0"/>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0"/>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0"/>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0"/>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0"/>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0"/>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0"/>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0"/>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0"/>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40"/>
          <p:cNvGrpSpPr/>
          <p:nvPr/>
        </p:nvGrpSpPr>
        <p:grpSpPr>
          <a:xfrm>
            <a:off x="7932072" y="2686300"/>
            <a:ext cx="1929500" cy="2210100"/>
            <a:chOff x="295725" y="-3462825"/>
            <a:chExt cx="1929500" cy="2210100"/>
          </a:xfrm>
        </p:grpSpPr>
        <p:sp>
          <p:nvSpPr>
            <p:cNvPr id="298" name="Google Shape;298;p40"/>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0"/>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0"/>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0"/>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0"/>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0"/>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0"/>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0"/>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0"/>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0"/>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0"/>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0"/>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0"/>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0"/>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0"/>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0"/>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0"/>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0"/>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0"/>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0"/>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0"/>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0"/>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0"/>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0"/>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0"/>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23" name="Shape 3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324" name="Shape 3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325" name="Shape 325"/>
        <p:cNvGrpSpPr/>
        <p:nvPr/>
      </p:nvGrpSpPr>
      <p:grpSpPr>
        <a:xfrm>
          <a:off x="0" y="0"/>
          <a:ext cx="0" cy="0"/>
          <a:chOff x="0" y="0"/>
          <a:chExt cx="0" cy="0"/>
        </a:xfrm>
      </p:grpSpPr>
      <p:grpSp>
        <p:nvGrpSpPr>
          <p:cNvPr id="326" name="Google Shape;326;p43"/>
          <p:cNvGrpSpPr/>
          <p:nvPr/>
        </p:nvGrpSpPr>
        <p:grpSpPr>
          <a:xfrm>
            <a:off x="8352588" y="816213"/>
            <a:ext cx="1040637" cy="901375"/>
            <a:chOff x="8457538" y="810363"/>
            <a:chExt cx="1040637" cy="901375"/>
          </a:xfrm>
        </p:grpSpPr>
        <p:grpSp>
          <p:nvGrpSpPr>
            <p:cNvPr id="327" name="Google Shape;327;p43"/>
            <p:cNvGrpSpPr/>
            <p:nvPr/>
          </p:nvGrpSpPr>
          <p:grpSpPr>
            <a:xfrm>
              <a:off x="8781450" y="810363"/>
              <a:ext cx="716725" cy="901375"/>
              <a:chOff x="-3888525" y="-2483300"/>
              <a:chExt cx="716725" cy="901375"/>
            </a:xfrm>
          </p:grpSpPr>
          <p:sp>
            <p:nvSpPr>
              <p:cNvPr id="328" name="Google Shape;328;p4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43"/>
            <p:cNvGrpSpPr/>
            <p:nvPr/>
          </p:nvGrpSpPr>
          <p:grpSpPr>
            <a:xfrm>
              <a:off x="8457538" y="1331488"/>
              <a:ext cx="323925" cy="323650"/>
              <a:chOff x="1608625" y="299800"/>
              <a:chExt cx="323925" cy="323650"/>
            </a:xfrm>
          </p:grpSpPr>
          <p:sp>
            <p:nvSpPr>
              <p:cNvPr id="331" name="Google Shape;331;p4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4" name="Google Shape;334;p43"/>
          <p:cNvGrpSpPr/>
          <p:nvPr/>
        </p:nvGrpSpPr>
        <p:grpSpPr>
          <a:xfrm>
            <a:off x="4841575" y="4619788"/>
            <a:ext cx="1040637" cy="901375"/>
            <a:chOff x="8457538" y="810363"/>
            <a:chExt cx="1040637" cy="901375"/>
          </a:xfrm>
        </p:grpSpPr>
        <p:grpSp>
          <p:nvGrpSpPr>
            <p:cNvPr id="335" name="Google Shape;335;p43"/>
            <p:cNvGrpSpPr/>
            <p:nvPr/>
          </p:nvGrpSpPr>
          <p:grpSpPr>
            <a:xfrm>
              <a:off x="8781450" y="810363"/>
              <a:ext cx="716725" cy="901375"/>
              <a:chOff x="-3888525" y="-2483300"/>
              <a:chExt cx="716725" cy="901375"/>
            </a:xfrm>
          </p:grpSpPr>
          <p:sp>
            <p:nvSpPr>
              <p:cNvPr id="336" name="Google Shape;336;p4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43"/>
            <p:cNvGrpSpPr/>
            <p:nvPr/>
          </p:nvGrpSpPr>
          <p:grpSpPr>
            <a:xfrm>
              <a:off x="8457538" y="1331488"/>
              <a:ext cx="323925" cy="323650"/>
              <a:chOff x="1608625" y="299800"/>
              <a:chExt cx="323925" cy="323650"/>
            </a:xfrm>
          </p:grpSpPr>
          <p:sp>
            <p:nvSpPr>
              <p:cNvPr id="339" name="Google Shape;339;p4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42" name="Google Shape;342;p43"/>
          <p:cNvGrpSpPr/>
          <p:nvPr/>
        </p:nvGrpSpPr>
        <p:grpSpPr>
          <a:xfrm>
            <a:off x="8352591" y="196800"/>
            <a:ext cx="713803" cy="706547"/>
            <a:chOff x="-4017975" y="616650"/>
            <a:chExt cx="814100" cy="805825"/>
          </a:xfrm>
        </p:grpSpPr>
        <p:sp>
          <p:nvSpPr>
            <p:cNvPr id="343" name="Google Shape;343;p4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43"/>
          <p:cNvGrpSpPr/>
          <p:nvPr/>
        </p:nvGrpSpPr>
        <p:grpSpPr>
          <a:xfrm rot="10800000">
            <a:off x="-728606" y="92693"/>
            <a:ext cx="1803578" cy="1592367"/>
            <a:chOff x="-4912150" y="-393637"/>
            <a:chExt cx="2057000" cy="1816112"/>
          </a:xfrm>
        </p:grpSpPr>
        <p:sp>
          <p:nvSpPr>
            <p:cNvPr id="348" name="Google Shape;348;p43"/>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3"/>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3"/>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3"/>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3"/>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3"/>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3"/>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3"/>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3"/>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3"/>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3"/>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3"/>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3"/>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marR="0" rtl="0" algn="l">
              <a:lnSpc>
                <a:spcPct val="100000"/>
              </a:lnSpc>
              <a:spcBef>
                <a:spcPts val="0"/>
              </a:spcBef>
              <a:spcAft>
                <a:spcPts val="0"/>
              </a:spcAft>
              <a:buClr>
                <a:schemeClr val="lt1"/>
              </a:buClr>
              <a:buSzPts val="2800"/>
              <a:buFont typeface="Montserrat"/>
              <a:buNone/>
              <a:defRPr b="1"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2pPr>
            <a:lvl3pPr lvl="2"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3pPr>
            <a:lvl4pPr lvl="3"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4pPr>
            <a:lvl5pPr lvl="4"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5pPr>
            <a:lvl6pPr lvl="5"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6pPr>
            <a:lvl7pPr lvl="6"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7pPr>
            <a:lvl8pPr lvl="7"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8pPr>
            <a:lvl9pPr lvl="8"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1pPr>
            <a:lvl2pPr indent="-330200" lvl="1" marL="9144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2pPr>
            <a:lvl3pPr indent="-330200" lvl="2" marL="13716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3pPr>
            <a:lvl4pPr indent="-330200" lvl="3" marL="18288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4pPr>
            <a:lvl5pPr indent="-330200" lvl="4" marL="22860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5pPr>
            <a:lvl6pPr indent="-330200" lvl="5" marL="27432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6pPr>
            <a:lvl7pPr indent="-330200" lvl="6" marL="32004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7pPr>
            <a:lvl8pPr indent="-330200" lvl="7" marL="36576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8pPr>
            <a:lvl9pPr indent="-330200" lvl="8" marL="41148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
          <p:cNvSpPr txBox="1"/>
          <p:nvPr>
            <p:ph type="ctrTitle"/>
          </p:nvPr>
        </p:nvSpPr>
        <p:spPr>
          <a:xfrm flipH="1">
            <a:off x="432397" y="1232248"/>
            <a:ext cx="6952800" cy="1339500"/>
          </a:xfrm>
          <a:prstGeom prst="rect">
            <a:avLst/>
          </a:prstGeom>
          <a:noFill/>
          <a:ln>
            <a:noFill/>
          </a:ln>
        </p:spPr>
        <p:txBody>
          <a:bodyPr anchorCtr="0" anchor="t" bIns="0" lIns="91425" spcFirstLastPara="1" rIns="91425" wrap="square" tIns="0">
            <a:noAutofit/>
          </a:bodyPr>
          <a:lstStyle/>
          <a:p>
            <a:pPr indent="457200" lvl="0" marL="0" rtl="0" algn="l">
              <a:lnSpc>
                <a:spcPct val="100000"/>
              </a:lnSpc>
              <a:spcBef>
                <a:spcPts val="0"/>
              </a:spcBef>
              <a:spcAft>
                <a:spcPts val="0"/>
              </a:spcAft>
              <a:buSzPts val="5200"/>
              <a:buNone/>
            </a:pPr>
            <a:r>
              <a:rPr lang="en-US" sz="4400"/>
              <a:t>Digital Thermometer</a:t>
            </a:r>
            <a:endParaRPr sz="4400"/>
          </a:p>
          <a:p>
            <a:pPr indent="457200" lvl="0" marL="1828800" rtl="0" algn="l">
              <a:lnSpc>
                <a:spcPct val="100000"/>
              </a:lnSpc>
              <a:spcBef>
                <a:spcPts val="0"/>
              </a:spcBef>
              <a:spcAft>
                <a:spcPts val="0"/>
              </a:spcAft>
              <a:buSzPts val="5200"/>
              <a:buNone/>
            </a:pPr>
            <a:r>
              <a:rPr lang="en-US" sz="4400"/>
              <a:t>Project</a:t>
            </a:r>
            <a:endParaRPr sz="4400"/>
          </a:p>
        </p:txBody>
      </p:sp>
      <p:sp>
        <p:nvSpPr>
          <p:cNvPr id="372" name="Google Shape;372;p1"/>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p1"/>
          <p:cNvGrpSpPr/>
          <p:nvPr/>
        </p:nvGrpSpPr>
        <p:grpSpPr>
          <a:xfrm flipH="1">
            <a:off x="5870297" y="3482200"/>
            <a:ext cx="1929500" cy="2210100"/>
            <a:chOff x="295725" y="-3462825"/>
            <a:chExt cx="1929500" cy="2210100"/>
          </a:xfrm>
        </p:grpSpPr>
        <p:sp>
          <p:nvSpPr>
            <p:cNvPr id="374" name="Google Shape;374;p1"/>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1"/>
          <p:cNvGrpSpPr/>
          <p:nvPr/>
        </p:nvGrpSpPr>
        <p:grpSpPr>
          <a:xfrm>
            <a:off x="948060" y="3973813"/>
            <a:ext cx="1040637" cy="901375"/>
            <a:chOff x="948060" y="3972813"/>
            <a:chExt cx="1040637" cy="901375"/>
          </a:xfrm>
        </p:grpSpPr>
        <p:grpSp>
          <p:nvGrpSpPr>
            <p:cNvPr id="400" name="Google Shape;400;p1"/>
            <p:cNvGrpSpPr/>
            <p:nvPr/>
          </p:nvGrpSpPr>
          <p:grpSpPr>
            <a:xfrm flipH="1">
              <a:off x="948060" y="3972813"/>
              <a:ext cx="716725" cy="901375"/>
              <a:chOff x="-3888525" y="-2483300"/>
              <a:chExt cx="716725" cy="901375"/>
            </a:xfrm>
          </p:grpSpPr>
          <p:sp>
            <p:nvSpPr>
              <p:cNvPr id="401" name="Google Shape;401;p1"/>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1"/>
            <p:cNvGrpSpPr/>
            <p:nvPr/>
          </p:nvGrpSpPr>
          <p:grpSpPr>
            <a:xfrm flipH="1">
              <a:off x="1664772" y="4493938"/>
              <a:ext cx="323925" cy="323650"/>
              <a:chOff x="1608625" y="299800"/>
              <a:chExt cx="323925" cy="323650"/>
            </a:xfrm>
          </p:grpSpPr>
          <p:sp>
            <p:nvSpPr>
              <p:cNvPr id="404" name="Google Shape;404;p1"/>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7" name="Google Shape;407;p1"/>
          <p:cNvGrpSpPr/>
          <p:nvPr/>
        </p:nvGrpSpPr>
        <p:grpSpPr>
          <a:xfrm>
            <a:off x="844385" y="2929368"/>
            <a:ext cx="4208350" cy="192185"/>
            <a:chOff x="948060" y="2996029"/>
            <a:chExt cx="4208350" cy="192185"/>
          </a:xfrm>
        </p:grpSpPr>
        <p:sp>
          <p:nvSpPr>
            <p:cNvPr id="408" name="Google Shape;408;p1"/>
            <p:cNvSpPr/>
            <p:nvPr/>
          </p:nvSpPr>
          <p:spPr>
            <a:xfrm flipH="1" rot="-2700000">
              <a:off x="1692865"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9" name="Google Shape;409;p1"/>
            <p:cNvCxnSpPr>
              <a:stCxn id="410" idx="6"/>
              <a:endCxn id="411" idx="2"/>
            </p:cNvCxnSpPr>
            <p:nvPr/>
          </p:nvCxnSpPr>
          <p:spPr>
            <a:xfrm rot="10800000">
              <a:off x="1005010" y="3091118"/>
              <a:ext cx="4094400" cy="0"/>
            </a:xfrm>
            <a:prstGeom prst="straightConnector1">
              <a:avLst/>
            </a:prstGeom>
            <a:noFill/>
            <a:ln cap="flat" cmpd="sng" w="9525">
              <a:solidFill>
                <a:schemeClr val="lt1"/>
              </a:solidFill>
              <a:prstDash val="solid"/>
              <a:round/>
              <a:headEnd len="sm" w="sm" type="none"/>
              <a:tailEnd len="sm" w="sm" type="none"/>
            </a:ln>
          </p:spPr>
        </p:cxnSp>
        <p:sp>
          <p:nvSpPr>
            <p:cNvPr id="410" name="Google Shape;410;p1"/>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1"/>
          <p:cNvSpPr txBox="1"/>
          <p:nvPr/>
        </p:nvSpPr>
        <p:spPr>
          <a:xfrm>
            <a:off x="1988700" y="3500963"/>
            <a:ext cx="4567500" cy="1847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US" sz="1200">
                <a:solidFill>
                  <a:schemeClr val="lt1"/>
                </a:solidFill>
                <a:latin typeface="Montserrat"/>
                <a:ea typeface="Montserrat"/>
                <a:cs typeface="Montserrat"/>
                <a:sym typeface="Montserrat"/>
              </a:rPr>
              <a:t>Made by : </a:t>
            </a:r>
            <a:br>
              <a:rPr b="1" lang="en-US" sz="1200">
                <a:solidFill>
                  <a:schemeClr val="lt1"/>
                </a:solidFill>
                <a:latin typeface="Montserrat"/>
                <a:ea typeface="Montserrat"/>
                <a:cs typeface="Montserrat"/>
                <a:sym typeface="Montserrat"/>
              </a:rPr>
            </a:br>
            <a:endParaRPr b="1"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AIT MIMOUNE Yasmine</a:t>
            </a:r>
            <a:endParaRPr b="1"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KESSOUM Mohamed Walid</a:t>
            </a:r>
            <a:endParaRPr b="1"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ALAOUCHICHE Abderahmane Yaacoub</a:t>
            </a:r>
            <a:endParaRPr b="1"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REBAHI Khadidja</a:t>
            </a:r>
            <a:endParaRPr b="1" sz="1200">
              <a:solidFill>
                <a:schemeClr val="lt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BADAWI Aymen</a:t>
            </a:r>
            <a:br>
              <a:rPr b="1" lang="en-US" sz="1200">
                <a:solidFill>
                  <a:schemeClr val="lt1"/>
                </a:solidFill>
                <a:latin typeface="Montserrat"/>
                <a:ea typeface="Montserrat"/>
                <a:cs typeface="Montserrat"/>
                <a:sym typeface="Montserrat"/>
              </a:rPr>
            </a:br>
            <a:br>
              <a:rPr b="1" lang="en-US" sz="1200">
                <a:solidFill>
                  <a:schemeClr val="lt1"/>
                </a:solidFill>
                <a:latin typeface="Montserrat"/>
                <a:ea typeface="Montserrat"/>
                <a:cs typeface="Montserrat"/>
                <a:sym typeface="Montserrat"/>
              </a:rPr>
            </a:br>
            <a:r>
              <a:rPr b="1" lang="en-US" sz="1200">
                <a:solidFill>
                  <a:schemeClr val="lt1"/>
                </a:solidFill>
                <a:latin typeface="Montserrat"/>
                <a:ea typeface="Montserrat"/>
                <a:cs typeface="Montserrat"/>
                <a:sym typeface="Montserrat"/>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9"/>
          <p:cNvSpPr txBox="1"/>
          <p:nvPr>
            <p:ph type="title"/>
          </p:nvPr>
        </p:nvSpPr>
        <p:spPr>
          <a:xfrm flipH="1">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Procedure</a:t>
            </a:r>
            <a:endParaRPr/>
          </a:p>
        </p:txBody>
      </p:sp>
      <p:grpSp>
        <p:nvGrpSpPr>
          <p:cNvPr id="509" name="Google Shape;509;p9"/>
          <p:cNvGrpSpPr/>
          <p:nvPr/>
        </p:nvGrpSpPr>
        <p:grpSpPr>
          <a:xfrm>
            <a:off x="2335050" y="1069304"/>
            <a:ext cx="4473900" cy="192185"/>
            <a:chOff x="2363547" y="1069304"/>
            <a:chExt cx="4473900" cy="192185"/>
          </a:xfrm>
        </p:grpSpPr>
        <p:grpSp>
          <p:nvGrpSpPr>
            <p:cNvPr id="510" name="Google Shape;510;p9"/>
            <p:cNvGrpSpPr/>
            <p:nvPr/>
          </p:nvGrpSpPr>
          <p:grpSpPr>
            <a:xfrm>
              <a:off x="2363547" y="1069304"/>
              <a:ext cx="4416900" cy="192185"/>
              <a:chOff x="2335097" y="1069304"/>
              <a:chExt cx="4416900" cy="192185"/>
            </a:xfrm>
          </p:grpSpPr>
          <p:sp>
            <p:nvSpPr>
              <p:cNvPr id="511" name="Google Shape;511;p9"/>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2" name="Google Shape;512;p9"/>
              <p:cNvCxnSpPr>
                <a:stCxn id="513" idx="6"/>
                <a:endCxn id="514" idx="2"/>
              </p:cNvCxnSpPr>
              <p:nvPr/>
            </p:nvCxnSpPr>
            <p:spPr>
              <a:xfrm rot="10800000">
                <a:off x="2392097" y="1164417"/>
                <a:ext cx="4359900" cy="0"/>
              </a:xfrm>
              <a:prstGeom prst="straightConnector1">
                <a:avLst/>
              </a:prstGeom>
              <a:noFill/>
              <a:ln cap="flat" cmpd="sng" w="9525">
                <a:solidFill>
                  <a:schemeClr val="lt1"/>
                </a:solidFill>
                <a:prstDash val="solid"/>
                <a:round/>
                <a:headEnd len="sm" w="sm" type="none"/>
                <a:tailEnd len="sm" w="sm" type="none"/>
              </a:ln>
            </p:spPr>
          </p:cxnSp>
          <p:sp>
            <p:nvSpPr>
              <p:cNvPr id="514" name="Google Shape;514;p9"/>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9"/>
            <p:cNvSpPr/>
            <p:nvPr/>
          </p:nvSpPr>
          <p:spPr>
            <a:xfrm flipH="1">
              <a:off x="678044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p9"/>
          <p:cNvSpPr txBox="1"/>
          <p:nvPr>
            <p:ph idx="4" type="subTitle"/>
          </p:nvPr>
        </p:nvSpPr>
        <p:spPr>
          <a:xfrm>
            <a:off x="365501" y="1579228"/>
            <a:ext cx="4908900" cy="537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a:t>1. Connect it all together</a:t>
            </a:r>
            <a:endParaRPr/>
          </a:p>
        </p:txBody>
      </p:sp>
      <p:sp>
        <p:nvSpPr>
          <p:cNvPr id="516" name="Google Shape;516;p9"/>
          <p:cNvSpPr txBox="1"/>
          <p:nvPr>
            <p:ph idx="7" type="subTitle"/>
          </p:nvPr>
        </p:nvSpPr>
        <p:spPr>
          <a:xfrm>
            <a:off x="647051" y="2002506"/>
            <a:ext cx="5162700" cy="11385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t>After realising the circuit, plug the arduino to your laptop. (DO NOT CONNECT RX and TX Before/While </a:t>
            </a:r>
            <a:r>
              <a:rPr lang="en-US"/>
              <a:t>plugging</a:t>
            </a:r>
            <a:r>
              <a:rPr lang="en-US"/>
              <a:t>)</a:t>
            </a:r>
            <a:endParaRPr/>
          </a:p>
        </p:txBody>
      </p:sp>
      <p:grpSp>
        <p:nvGrpSpPr>
          <p:cNvPr id="517" name="Google Shape;517;p9"/>
          <p:cNvGrpSpPr/>
          <p:nvPr/>
        </p:nvGrpSpPr>
        <p:grpSpPr>
          <a:xfrm>
            <a:off x="7219944" y="-221507"/>
            <a:ext cx="1019565" cy="1290805"/>
            <a:chOff x="-4017975" y="-49702"/>
            <a:chExt cx="1162825" cy="1472177"/>
          </a:xfrm>
        </p:grpSpPr>
        <p:sp>
          <p:nvSpPr>
            <p:cNvPr id="518" name="Google Shape;518;p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9"/>
          <p:cNvSpPr txBox="1"/>
          <p:nvPr/>
        </p:nvSpPr>
        <p:spPr>
          <a:xfrm>
            <a:off x="333925" y="2996450"/>
            <a:ext cx="369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Montserrat"/>
                <a:ea typeface="Montserrat"/>
                <a:cs typeface="Montserrat"/>
                <a:sym typeface="Montserrat"/>
              </a:rPr>
              <a:t>2</a:t>
            </a:r>
            <a:r>
              <a:rPr b="1" lang="en-US" sz="2000">
                <a:solidFill>
                  <a:schemeClr val="lt1"/>
                </a:solidFill>
                <a:latin typeface="Montserrat"/>
                <a:ea typeface="Montserrat"/>
                <a:cs typeface="Montserrat"/>
                <a:sym typeface="Montserrat"/>
              </a:rPr>
              <a:t>.Install the arduino IDE </a:t>
            </a:r>
            <a:endParaRPr b="1" sz="2000">
              <a:solidFill>
                <a:schemeClr val="lt1"/>
              </a:solidFill>
              <a:latin typeface="Montserrat"/>
              <a:ea typeface="Montserrat"/>
              <a:cs typeface="Montserrat"/>
              <a:sym typeface="Montserrat"/>
            </a:endParaRPr>
          </a:p>
        </p:txBody>
      </p:sp>
      <p:sp>
        <p:nvSpPr>
          <p:cNvPr id="526" name="Google Shape;526;p9"/>
          <p:cNvSpPr txBox="1"/>
          <p:nvPr/>
        </p:nvSpPr>
        <p:spPr>
          <a:xfrm>
            <a:off x="647050" y="3489050"/>
            <a:ext cx="3871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Montserrat"/>
                <a:ea typeface="Montserrat"/>
                <a:cs typeface="Montserrat"/>
                <a:sym typeface="Montserrat"/>
              </a:rPr>
              <a:t>We’re not gonna go into details in this, launch the program after installation.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4f2e650171_0_123"/>
          <p:cNvSpPr txBox="1"/>
          <p:nvPr>
            <p:ph type="title"/>
          </p:nvPr>
        </p:nvSpPr>
        <p:spPr>
          <a:xfrm flipH="1">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Procedure</a:t>
            </a:r>
            <a:endParaRPr/>
          </a:p>
        </p:txBody>
      </p:sp>
      <p:grpSp>
        <p:nvGrpSpPr>
          <p:cNvPr id="532" name="Google Shape;532;g24f2e650171_0_123"/>
          <p:cNvGrpSpPr/>
          <p:nvPr/>
        </p:nvGrpSpPr>
        <p:grpSpPr>
          <a:xfrm>
            <a:off x="2335050" y="1069304"/>
            <a:ext cx="4473900" cy="192184"/>
            <a:chOff x="2363547" y="1069304"/>
            <a:chExt cx="4473900" cy="192184"/>
          </a:xfrm>
        </p:grpSpPr>
        <p:grpSp>
          <p:nvGrpSpPr>
            <p:cNvPr id="533" name="Google Shape;533;g24f2e650171_0_123"/>
            <p:cNvGrpSpPr/>
            <p:nvPr/>
          </p:nvGrpSpPr>
          <p:grpSpPr>
            <a:xfrm>
              <a:off x="2363547" y="1069304"/>
              <a:ext cx="4416900" cy="192184"/>
              <a:chOff x="2335097" y="1069304"/>
              <a:chExt cx="4416900" cy="192184"/>
            </a:xfrm>
          </p:grpSpPr>
          <p:sp>
            <p:nvSpPr>
              <p:cNvPr id="534" name="Google Shape;534;g24f2e650171_0_123"/>
              <p:cNvSpPr/>
              <p:nvPr/>
            </p:nvSpPr>
            <p:spPr>
              <a:xfrm flipH="1" rot="-2700000">
                <a:off x="3212641"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5" name="Google Shape;535;g24f2e650171_0_123"/>
              <p:cNvCxnSpPr>
                <a:stCxn id="536" idx="6"/>
                <a:endCxn id="537" idx="2"/>
              </p:cNvCxnSpPr>
              <p:nvPr/>
            </p:nvCxnSpPr>
            <p:spPr>
              <a:xfrm rot="10800000">
                <a:off x="2392097" y="1164417"/>
                <a:ext cx="4359900" cy="0"/>
              </a:xfrm>
              <a:prstGeom prst="straightConnector1">
                <a:avLst/>
              </a:prstGeom>
              <a:noFill/>
              <a:ln cap="flat" cmpd="sng" w="9525">
                <a:solidFill>
                  <a:schemeClr val="lt1"/>
                </a:solidFill>
                <a:prstDash val="solid"/>
                <a:round/>
                <a:headEnd len="sm" w="sm" type="none"/>
                <a:tailEnd len="sm" w="sm" type="none"/>
              </a:ln>
            </p:spPr>
          </p:cxnSp>
          <p:sp>
            <p:nvSpPr>
              <p:cNvPr id="537" name="Google Shape;537;g24f2e650171_0_123"/>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g24f2e650171_0_123"/>
            <p:cNvSpPr/>
            <p:nvPr/>
          </p:nvSpPr>
          <p:spPr>
            <a:xfrm flipH="1">
              <a:off x="678044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g24f2e650171_0_123"/>
          <p:cNvSpPr txBox="1"/>
          <p:nvPr>
            <p:ph idx="4" type="subTitle"/>
          </p:nvPr>
        </p:nvSpPr>
        <p:spPr>
          <a:xfrm>
            <a:off x="193226" y="1564103"/>
            <a:ext cx="4908900" cy="537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a:t>3</a:t>
            </a:r>
            <a:r>
              <a:rPr lang="en-US"/>
              <a:t>. Select the board :</a:t>
            </a:r>
            <a:endParaRPr/>
          </a:p>
        </p:txBody>
      </p:sp>
      <p:sp>
        <p:nvSpPr>
          <p:cNvPr id="539" name="Google Shape;539;g24f2e650171_0_123"/>
          <p:cNvSpPr txBox="1"/>
          <p:nvPr>
            <p:ph idx="7" type="subTitle"/>
          </p:nvPr>
        </p:nvSpPr>
        <p:spPr>
          <a:xfrm>
            <a:off x="647051" y="2002506"/>
            <a:ext cx="5162700" cy="11385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t>Select your arduino board on the </a:t>
            </a:r>
            <a:br>
              <a:rPr lang="en-US"/>
            </a:br>
            <a:r>
              <a:rPr lang="en-US"/>
              <a:t>menu .</a:t>
            </a:r>
            <a:endParaRPr/>
          </a:p>
        </p:txBody>
      </p:sp>
      <p:grpSp>
        <p:nvGrpSpPr>
          <p:cNvPr id="540" name="Google Shape;540;g24f2e650171_0_123"/>
          <p:cNvGrpSpPr/>
          <p:nvPr/>
        </p:nvGrpSpPr>
        <p:grpSpPr>
          <a:xfrm>
            <a:off x="7219944" y="-221507"/>
            <a:ext cx="1019565" cy="1290805"/>
            <a:chOff x="-4017975" y="-49702"/>
            <a:chExt cx="1162825" cy="1472177"/>
          </a:xfrm>
        </p:grpSpPr>
        <p:sp>
          <p:nvSpPr>
            <p:cNvPr id="541" name="Google Shape;541;g24f2e650171_0_12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24f2e650171_0_12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24f2e650171_0_12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24f2e650171_0_12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4f2e650171_0_12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4f2e650171_0_12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24f2e650171_0_12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g24f2e650171_0_123"/>
          <p:cNvSpPr txBox="1"/>
          <p:nvPr/>
        </p:nvSpPr>
        <p:spPr>
          <a:xfrm>
            <a:off x="268875" y="3018700"/>
            <a:ext cx="369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Montserrat"/>
                <a:ea typeface="Montserrat"/>
                <a:cs typeface="Montserrat"/>
                <a:sym typeface="Montserrat"/>
              </a:rPr>
              <a:t>4</a:t>
            </a:r>
            <a:r>
              <a:rPr b="1" lang="en-US" sz="2000">
                <a:solidFill>
                  <a:schemeClr val="lt1"/>
                </a:solidFill>
                <a:latin typeface="Montserrat"/>
                <a:ea typeface="Montserrat"/>
                <a:cs typeface="Montserrat"/>
                <a:sym typeface="Montserrat"/>
              </a:rPr>
              <a:t>.Upload your code</a:t>
            </a:r>
            <a:endParaRPr b="1" sz="2000">
              <a:solidFill>
                <a:schemeClr val="lt1"/>
              </a:solidFill>
              <a:latin typeface="Montserrat"/>
              <a:ea typeface="Montserrat"/>
              <a:cs typeface="Montserrat"/>
              <a:sym typeface="Montserrat"/>
            </a:endParaRPr>
          </a:p>
        </p:txBody>
      </p:sp>
      <p:sp>
        <p:nvSpPr>
          <p:cNvPr id="549" name="Google Shape;549;g24f2e650171_0_123"/>
          <p:cNvSpPr txBox="1"/>
          <p:nvPr/>
        </p:nvSpPr>
        <p:spPr>
          <a:xfrm>
            <a:off x="647050" y="3518563"/>
            <a:ext cx="3871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1600">
                <a:solidFill>
                  <a:schemeClr val="lt1"/>
                </a:solidFill>
                <a:latin typeface="Montserrat"/>
                <a:ea typeface="Montserrat"/>
                <a:cs typeface="Montserrat"/>
                <a:sym typeface="Montserrat"/>
              </a:rPr>
              <a:t>Upload your code and start monitoring.</a:t>
            </a:r>
            <a:endParaRPr/>
          </a:p>
        </p:txBody>
      </p:sp>
      <p:pic>
        <p:nvPicPr>
          <p:cNvPr id="550" name="Google Shape;550;g24f2e650171_0_123"/>
          <p:cNvPicPr preferRelativeResize="0"/>
          <p:nvPr/>
        </p:nvPicPr>
        <p:blipFill rotWithShape="1">
          <a:blip r:embed="rId3">
            <a:alphaModFix/>
          </a:blip>
          <a:srcRect b="43896" l="0" r="32487" t="13243"/>
          <a:stretch/>
        </p:blipFill>
        <p:spPr>
          <a:xfrm>
            <a:off x="4442875" y="1275427"/>
            <a:ext cx="4563250" cy="1743275"/>
          </a:xfrm>
          <a:prstGeom prst="rect">
            <a:avLst/>
          </a:prstGeom>
          <a:noFill/>
          <a:ln>
            <a:noFill/>
          </a:ln>
        </p:spPr>
      </p:pic>
      <p:pic>
        <p:nvPicPr>
          <p:cNvPr id="551" name="Google Shape;551;g24f2e650171_0_123"/>
          <p:cNvPicPr preferRelativeResize="0"/>
          <p:nvPr/>
        </p:nvPicPr>
        <p:blipFill rotWithShape="1">
          <a:blip r:embed="rId4">
            <a:alphaModFix/>
          </a:blip>
          <a:srcRect b="0" l="3558" r="0" t="24715"/>
          <a:stretch/>
        </p:blipFill>
        <p:spPr>
          <a:xfrm>
            <a:off x="4572000" y="3165175"/>
            <a:ext cx="2368275" cy="159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0"/>
          <p:cNvSpPr txBox="1"/>
          <p:nvPr>
            <p:ph type="title"/>
          </p:nvPr>
        </p:nvSpPr>
        <p:spPr>
          <a:xfrm>
            <a:off x="1541721" y="252430"/>
            <a:ext cx="6060600" cy="7815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Code :</a:t>
            </a:r>
            <a:endParaRPr/>
          </a:p>
        </p:txBody>
      </p:sp>
      <p:pic>
        <p:nvPicPr>
          <p:cNvPr id="557" name="Google Shape;557;p10"/>
          <p:cNvPicPr preferRelativeResize="0"/>
          <p:nvPr/>
        </p:nvPicPr>
        <p:blipFill rotWithShape="1">
          <a:blip r:embed="rId3">
            <a:alphaModFix/>
          </a:blip>
          <a:srcRect b="0" l="0" r="0" t="0"/>
          <a:stretch/>
        </p:blipFill>
        <p:spPr>
          <a:xfrm>
            <a:off x="1007325" y="704900"/>
            <a:ext cx="7129351" cy="443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24f3dcd7b91_0_1"/>
          <p:cNvSpPr txBox="1"/>
          <p:nvPr>
            <p:ph type="title"/>
          </p:nvPr>
        </p:nvSpPr>
        <p:spPr>
          <a:xfrm>
            <a:off x="1541721" y="524755"/>
            <a:ext cx="6060600" cy="7815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Features and Functionality </a:t>
            </a:r>
            <a:endParaRPr/>
          </a:p>
        </p:txBody>
      </p:sp>
      <p:sp>
        <p:nvSpPr>
          <p:cNvPr id="563" name="Google Shape;563;g24f3dcd7b91_0_1"/>
          <p:cNvSpPr txBox="1"/>
          <p:nvPr>
            <p:ph idx="1" type="subTitle"/>
          </p:nvPr>
        </p:nvSpPr>
        <p:spPr>
          <a:xfrm>
            <a:off x="927078" y="837174"/>
            <a:ext cx="7017600" cy="30318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100"/>
              <a:buNone/>
            </a:pPr>
            <a:r>
              <a:t/>
            </a:r>
            <a:endParaRPr b="1" sz="1800"/>
          </a:p>
          <a:p>
            <a:pPr indent="-330200" lvl="0" marL="457200" rtl="0" algn="l">
              <a:lnSpc>
                <a:spcPct val="100000"/>
              </a:lnSpc>
              <a:spcBef>
                <a:spcPts val="0"/>
              </a:spcBef>
              <a:spcAft>
                <a:spcPts val="0"/>
              </a:spcAft>
              <a:buSzPts val="1600"/>
              <a:buChar char="●"/>
            </a:pPr>
            <a:r>
              <a:rPr lang="en-US" sz="1800"/>
              <a:t>The project integrates an LM35 sensor and an Arduino Uno board to construct a functional thermometer. </a:t>
            </a:r>
            <a:endParaRPr sz="1800"/>
          </a:p>
          <a:p>
            <a:pPr indent="-330200" lvl="0" marL="457200" rtl="0" algn="l">
              <a:lnSpc>
                <a:spcPct val="100000"/>
              </a:lnSpc>
              <a:spcBef>
                <a:spcPts val="0"/>
              </a:spcBef>
              <a:spcAft>
                <a:spcPts val="0"/>
              </a:spcAft>
              <a:buSzPts val="1600"/>
              <a:buChar char="●"/>
            </a:pPr>
            <a:r>
              <a:rPr lang="en-US" sz="1800"/>
              <a:t>The LM35 sensor provides analog voltage output proportional to the surrounding temperature, connected to the Arduino Uno's analog input pin.</a:t>
            </a:r>
            <a:endParaRPr sz="1800"/>
          </a:p>
          <a:p>
            <a:pPr indent="-330200" lvl="0" marL="457200" rtl="0" algn="l">
              <a:lnSpc>
                <a:spcPct val="100000"/>
              </a:lnSpc>
              <a:spcBef>
                <a:spcPts val="0"/>
              </a:spcBef>
              <a:spcAft>
                <a:spcPts val="0"/>
              </a:spcAft>
              <a:buSzPts val="1600"/>
              <a:buChar char="●"/>
            </a:pPr>
            <a:r>
              <a:rPr lang="en-US" sz="1800"/>
              <a:t> The Arduino Uno reads the sensor's analog voltage and converts it into a digital value using its built-in analog-to-digital converter. </a:t>
            </a:r>
            <a:endParaRPr sz="1800"/>
          </a:p>
          <a:p>
            <a:pPr indent="-330200" lvl="0" marL="457200" rtl="0" algn="l">
              <a:lnSpc>
                <a:spcPct val="100000"/>
              </a:lnSpc>
              <a:spcBef>
                <a:spcPts val="0"/>
              </a:spcBef>
              <a:spcAft>
                <a:spcPts val="0"/>
              </a:spcAft>
              <a:buSzPts val="1600"/>
              <a:buChar char="●"/>
            </a:pPr>
            <a:r>
              <a:rPr lang="en-US" sz="1800"/>
              <a:t>The converted digital value represents the temperature reading, processed by the Arduino Uno. </a:t>
            </a:r>
            <a:endParaRPr sz="1800"/>
          </a:p>
          <a:p>
            <a:pPr indent="-330200" lvl="0" marL="457200" rtl="0" algn="l">
              <a:lnSpc>
                <a:spcPct val="100000"/>
              </a:lnSpc>
              <a:spcBef>
                <a:spcPts val="0"/>
              </a:spcBef>
              <a:spcAft>
                <a:spcPts val="0"/>
              </a:spcAft>
              <a:buSzPts val="1600"/>
              <a:buChar char="●"/>
            </a:pPr>
            <a:r>
              <a:rPr lang="en-US" sz="1800"/>
              <a:t>The Arduino Uno configures temperature thresholds and activates indicators (buzzer, red light, yellow LED) for warnings if thresholds are exceeded.</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2100"/>
              <a:buNone/>
            </a:pPr>
            <a:r>
              <a:t/>
            </a:r>
            <a:endParaRPr sz="2800"/>
          </a:p>
          <a:p>
            <a:pPr indent="-330200" lvl="0" marL="457200" rtl="0" algn="l">
              <a:lnSpc>
                <a:spcPct val="100000"/>
              </a:lnSpc>
              <a:spcBef>
                <a:spcPts val="0"/>
              </a:spcBef>
              <a:spcAft>
                <a:spcPts val="0"/>
              </a:spcAft>
              <a:buSzPts val="21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1"/>
          <p:cNvSpPr txBox="1"/>
          <p:nvPr>
            <p:ph type="title"/>
          </p:nvPr>
        </p:nvSpPr>
        <p:spPr>
          <a:xfrm>
            <a:off x="1541696" y="282705"/>
            <a:ext cx="6060600" cy="7815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Features and </a:t>
            </a:r>
            <a:r>
              <a:rPr lang="en-US" sz="2400"/>
              <a:t>Functionality</a:t>
            </a:r>
            <a:r>
              <a:rPr lang="en-US" sz="2400"/>
              <a:t> </a:t>
            </a:r>
            <a:endParaRPr/>
          </a:p>
        </p:txBody>
      </p:sp>
      <p:sp>
        <p:nvSpPr>
          <p:cNvPr id="569" name="Google Shape;569;p11"/>
          <p:cNvSpPr txBox="1"/>
          <p:nvPr>
            <p:ph idx="1" type="subTitle"/>
          </p:nvPr>
        </p:nvSpPr>
        <p:spPr>
          <a:xfrm>
            <a:off x="1105800" y="973450"/>
            <a:ext cx="7486800" cy="2417400"/>
          </a:xfrm>
          <a:prstGeom prst="rect">
            <a:avLst/>
          </a:prstGeom>
          <a:noFill/>
          <a:ln>
            <a:noFill/>
          </a:ln>
        </p:spPr>
        <p:txBody>
          <a:bodyPr anchorCtr="0" anchor="t" bIns="0" lIns="91425" spcFirstLastPara="1" rIns="91425" wrap="square" tIns="0">
            <a:noAutofit/>
          </a:bodyPr>
          <a:lstStyle/>
          <a:p>
            <a:pPr indent="-342900" lvl="0" marL="457200" rtl="0" algn="l">
              <a:lnSpc>
                <a:spcPct val="100000"/>
              </a:lnSpc>
              <a:spcBef>
                <a:spcPts val="0"/>
              </a:spcBef>
              <a:spcAft>
                <a:spcPts val="0"/>
              </a:spcAft>
              <a:buSzPts val="1800"/>
              <a:buChar char="●"/>
            </a:pPr>
            <a:r>
              <a:rPr lang="en-US" sz="1800"/>
              <a:t>The Arduino Uno establishes a Bluetooth connectio</a:t>
            </a:r>
            <a:r>
              <a:rPr lang="en-US" sz="1800"/>
              <a:t>n </a:t>
            </a:r>
            <a:r>
              <a:rPr lang="en-US" sz="1800"/>
              <a:t>with a smartphone to transmit real-time temperature data.</a:t>
            </a:r>
            <a:endParaRPr sz="1800"/>
          </a:p>
          <a:p>
            <a:pPr indent="-342900" lvl="0" marL="457200" rtl="0" algn="l">
              <a:lnSpc>
                <a:spcPct val="100000"/>
              </a:lnSpc>
              <a:spcBef>
                <a:spcPts val="0"/>
              </a:spcBef>
              <a:spcAft>
                <a:spcPts val="0"/>
              </a:spcAft>
              <a:buSzPts val="1800"/>
              <a:buChar char="●"/>
            </a:pPr>
            <a:r>
              <a:rPr lang="en-US" sz="1800"/>
              <a:t>The Bluetooth module on the Arduino Uno communicates with the smartphone, sending temperature readings over the Bluetooth connection. </a:t>
            </a:r>
            <a:endParaRPr sz="1800"/>
          </a:p>
          <a:p>
            <a:pPr indent="-342900" lvl="0" marL="457200" rtl="0" algn="l">
              <a:lnSpc>
                <a:spcPct val="100000"/>
              </a:lnSpc>
              <a:spcBef>
                <a:spcPts val="0"/>
              </a:spcBef>
              <a:spcAft>
                <a:spcPts val="0"/>
              </a:spcAft>
              <a:buSzPts val="1800"/>
              <a:buChar char="●"/>
            </a:pPr>
            <a:r>
              <a:rPr lang="en-US" sz="1800"/>
              <a:t>The BlueControl app on the smartphone receives and visualizes the temperature data in real-time.</a:t>
            </a:r>
            <a:endParaRPr sz="1800"/>
          </a:p>
          <a:p>
            <a:pPr indent="-342900" lvl="0" marL="457200" rtl="0" algn="l">
              <a:lnSpc>
                <a:spcPct val="100000"/>
              </a:lnSpc>
              <a:spcBef>
                <a:spcPts val="0"/>
              </a:spcBef>
              <a:spcAft>
                <a:spcPts val="0"/>
              </a:spcAft>
              <a:buSzPts val="1800"/>
              <a:buChar char="●"/>
            </a:pPr>
            <a:r>
              <a:rPr lang="en-US" sz="1800"/>
              <a:t> The App displays temperature readings on the smartphone screen, enabling convenient monitoring of temperature changes.</a:t>
            </a:r>
            <a:endParaRPr sz="1800"/>
          </a:p>
          <a:p>
            <a:pPr indent="-342900" lvl="0" marL="457200" rtl="0" algn="l">
              <a:lnSpc>
                <a:spcPct val="100000"/>
              </a:lnSpc>
              <a:spcBef>
                <a:spcPts val="0"/>
              </a:spcBef>
              <a:spcAft>
                <a:spcPts val="0"/>
              </a:spcAft>
              <a:buSzPts val="1800"/>
              <a:buChar char="●"/>
            </a:pPr>
            <a:r>
              <a:rPr lang="en-US" sz="1800"/>
              <a:t>The project provides an effective and user-friendly solution for temperature monitoring with configurable alerts and real-time visualization on a smartphone.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4"/>
          <p:cNvSpPr txBox="1"/>
          <p:nvPr>
            <p:ph type="title"/>
          </p:nvPr>
        </p:nvSpPr>
        <p:spPr>
          <a:xfrm>
            <a:off x="1541721" y="524755"/>
            <a:ext cx="6060600" cy="7815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Results :</a:t>
            </a:r>
            <a:endParaRPr/>
          </a:p>
        </p:txBody>
      </p:sp>
      <p:pic>
        <p:nvPicPr>
          <p:cNvPr id="575" name="Google Shape;575;p14"/>
          <p:cNvPicPr preferRelativeResize="0"/>
          <p:nvPr/>
        </p:nvPicPr>
        <p:blipFill rotWithShape="1">
          <a:blip r:embed="rId3">
            <a:alphaModFix/>
          </a:blip>
          <a:srcRect b="54894" l="0" r="0" t="0"/>
          <a:stretch/>
        </p:blipFill>
        <p:spPr>
          <a:xfrm>
            <a:off x="4572007" y="1670450"/>
            <a:ext cx="4163268" cy="2860200"/>
          </a:xfrm>
          <a:prstGeom prst="rect">
            <a:avLst/>
          </a:prstGeom>
          <a:noFill/>
          <a:ln>
            <a:noFill/>
          </a:ln>
        </p:spPr>
      </p:pic>
      <p:pic>
        <p:nvPicPr>
          <p:cNvPr id="576" name="Google Shape;576;p14"/>
          <p:cNvPicPr preferRelativeResize="0"/>
          <p:nvPr/>
        </p:nvPicPr>
        <p:blipFill rotWithShape="1">
          <a:blip r:embed="rId4">
            <a:alphaModFix/>
          </a:blip>
          <a:srcRect b="57783" l="0" r="0" t="2817"/>
          <a:stretch/>
        </p:blipFill>
        <p:spPr>
          <a:xfrm>
            <a:off x="394450" y="1670450"/>
            <a:ext cx="4083426" cy="2860200"/>
          </a:xfrm>
          <a:prstGeom prst="rect">
            <a:avLst/>
          </a:prstGeom>
          <a:noFill/>
          <a:ln>
            <a:noFill/>
          </a:ln>
        </p:spPr>
      </p:pic>
      <p:sp>
        <p:nvSpPr>
          <p:cNvPr id="577" name="Google Shape;577;p14"/>
          <p:cNvSpPr txBox="1"/>
          <p:nvPr>
            <p:ph type="title"/>
          </p:nvPr>
        </p:nvSpPr>
        <p:spPr>
          <a:xfrm>
            <a:off x="1602246" y="1009980"/>
            <a:ext cx="6060600" cy="7815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b="0" lang="en-US" sz="1600"/>
              <a:t>We can use different application to view the results :</a:t>
            </a:r>
            <a:endParaRPr b="0"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5"/>
          <p:cNvSpPr txBox="1"/>
          <p:nvPr>
            <p:ph type="title"/>
          </p:nvPr>
        </p:nvSpPr>
        <p:spPr>
          <a:xfrm>
            <a:off x="1541696" y="403731"/>
            <a:ext cx="6060600" cy="4128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Challenges </a:t>
            </a:r>
            <a:endParaRPr sz="2400">
              <a:latin typeface="Montserrat"/>
              <a:ea typeface="Montserrat"/>
              <a:cs typeface="Montserrat"/>
              <a:sym typeface="Montserrat"/>
            </a:endParaRPr>
          </a:p>
        </p:txBody>
      </p:sp>
      <p:sp>
        <p:nvSpPr>
          <p:cNvPr id="583" name="Google Shape;583;p15"/>
          <p:cNvSpPr txBox="1"/>
          <p:nvPr>
            <p:ph idx="1" type="subTitle"/>
          </p:nvPr>
        </p:nvSpPr>
        <p:spPr>
          <a:xfrm>
            <a:off x="1139455" y="1076446"/>
            <a:ext cx="7017600" cy="3866400"/>
          </a:xfrm>
          <a:prstGeom prst="rect">
            <a:avLst/>
          </a:prstGeom>
          <a:noFill/>
          <a:ln>
            <a:noFill/>
          </a:ln>
        </p:spPr>
        <p:txBody>
          <a:bodyPr anchorCtr="0" anchor="t" bIns="0" lIns="91425" spcFirstLastPara="1" rIns="91425" wrap="square" tIns="0">
            <a:noAutofit/>
          </a:bodyPr>
          <a:lstStyle/>
          <a:p>
            <a:pPr indent="-381000" lvl="0" marL="457200" rtl="0" algn="l">
              <a:lnSpc>
                <a:spcPct val="100000"/>
              </a:lnSpc>
              <a:spcBef>
                <a:spcPts val="0"/>
              </a:spcBef>
              <a:spcAft>
                <a:spcPts val="0"/>
              </a:spcAft>
              <a:buSzPts val="2400"/>
              <a:buChar char="●"/>
            </a:pPr>
            <a:r>
              <a:rPr lang="en-US" sz="2400"/>
              <a:t>Understanding and calibrating the LM35 sensor for accurate temperature readings. </a:t>
            </a:r>
            <a:endParaRPr sz="2400"/>
          </a:p>
          <a:p>
            <a:pPr indent="-381000" lvl="0" marL="457200" rtl="0" algn="l">
              <a:lnSpc>
                <a:spcPct val="100000"/>
              </a:lnSpc>
              <a:spcBef>
                <a:spcPts val="0"/>
              </a:spcBef>
              <a:spcAft>
                <a:spcPts val="0"/>
              </a:spcAft>
              <a:buSzPts val="2400"/>
              <a:buChar char="●"/>
            </a:pPr>
            <a:r>
              <a:rPr lang="en-US" sz="2400"/>
              <a:t>Troubleshooting connectivity issues between the Arduino and the HC-05 Bluetooth module. </a:t>
            </a:r>
            <a:endParaRPr sz="2400"/>
          </a:p>
          <a:p>
            <a:pPr indent="-381000" lvl="0" marL="457200" rtl="0" algn="l">
              <a:lnSpc>
                <a:spcPct val="100000"/>
              </a:lnSpc>
              <a:spcBef>
                <a:spcPts val="0"/>
              </a:spcBef>
              <a:spcAft>
                <a:spcPts val="0"/>
              </a:spcAft>
              <a:buSzPts val="2400"/>
              <a:buChar char="●"/>
            </a:pPr>
            <a:r>
              <a:rPr lang="en-US" sz="2400"/>
              <a:t>Programming the Arduino to properly control the indicators based on temperature thresholds. </a:t>
            </a:r>
            <a:endParaRPr i="0" sz="2400" u="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4f3dcd7b91_0_8"/>
          <p:cNvSpPr txBox="1"/>
          <p:nvPr>
            <p:ph type="title"/>
          </p:nvPr>
        </p:nvSpPr>
        <p:spPr>
          <a:xfrm>
            <a:off x="1541696" y="358331"/>
            <a:ext cx="6060600" cy="4128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Solutions and Lessons Learned:</a:t>
            </a:r>
            <a:endParaRPr sz="2400">
              <a:latin typeface="Montserrat"/>
              <a:ea typeface="Montserrat"/>
              <a:cs typeface="Montserrat"/>
              <a:sym typeface="Montserrat"/>
            </a:endParaRPr>
          </a:p>
        </p:txBody>
      </p:sp>
      <p:sp>
        <p:nvSpPr>
          <p:cNvPr id="589" name="Google Shape;589;g24f3dcd7b91_0_8"/>
          <p:cNvSpPr txBox="1"/>
          <p:nvPr>
            <p:ph idx="1" type="subTitle"/>
          </p:nvPr>
        </p:nvSpPr>
        <p:spPr>
          <a:xfrm>
            <a:off x="1063205" y="985696"/>
            <a:ext cx="7017600" cy="3866400"/>
          </a:xfrm>
          <a:prstGeom prst="rect">
            <a:avLst/>
          </a:prstGeom>
          <a:noFill/>
          <a:ln>
            <a:noFill/>
          </a:ln>
        </p:spPr>
        <p:txBody>
          <a:bodyPr anchorCtr="0" anchor="t" bIns="0" lIns="91425" spcFirstLastPara="1" rIns="91425" wrap="square" tIns="0">
            <a:noAutofit/>
          </a:bodyPr>
          <a:lstStyle/>
          <a:p>
            <a:pPr indent="-381000" lvl="0" marL="457200" rtl="0" algn="l">
              <a:spcBef>
                <a:spcPts val="0"/>
              </a:spcBef>
              <a:spcAft>
                <a:spcPts val="0"/>
              </a:spcAft>
              <a:buSzPts val="2400"/>
              <a:buChar char="●"/>
            </a:pPr>
            <a:r>
              <a:rPr lang="en-US" sz="2400"/>
              <a:t>Gaining hands-on experience in working with sensors, microcontrollers, and Bluetooth modules. Enhancing programming skills for Arduino and understanding hardware-software integration. </a:t>
            </a:r>
            <a:endParaRPr sz="2400"/>
          </a:p>
          <a:p>
            <a:pPr indent="-381000" lvl="0" marL="457200" rtl="0" algn="l">
              <a:spcBef>
                <a:spcPts val="0"/>
              </a:spcBef>
              <a:spcAft>
                <a:spcPts val="0"/>
              </a:spcAft>
              <a:buSzPts val="2400"/>
              <a:buChar char="●"/>
            </a:pPr>
            <a:r>
              <a:rPr lang="en-US" sz="2400"/>
              <a:t>Developing troubleshooting and problem-solving abilities in electronics and programming projects. Future Improvements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6"/>
          <p:cNvSpPr txBox="1"/>
          <p:nvPr>
            <p:ph type="title"/>
          </p:nvPr>
        </p:nvSpPr>
        <p:spPr>
          <a:xfrm>
            <a:off x="1541721" y="464231"/>
            <a:ext cx="6060600" cy="4128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Conclusion </a:t>
            </a:r>
            <a:endParaRPr sz="2400">
              <a:latin typeface="Montserrat"/>
              <a:ea typeface="Montserrat"/>
              <a:cs typeface="Montserrat"/>
              <a:sym typeface="Montserrat"/>
            </a:endParaRPr>
          </a:p>
        </p:txBody>
      </p:sp>
      <p:sp>
        <p:nvSpPr>
          <p:cNvPr id="595" name="Google Shape;595;p16"/>
          <p:cNvSpPr txBox="1"/>
          <p:nvPr>
            <p:ph idx="1" type="subTitle"/>
          </p:nvPr>
        </p:nvSpPr>
        <p:spPr>
          <a:xfrm>
            <a:off x="420150" y="1076100"/>
            <a:ext cx="8303700" cy="2991300"/>
          </a:xfrm>
          <a:prstGeom prst="rect">
            <a:avLst/>
          </a:prstGeom>
          <a:noFill/>
          <a:ln>
            <a:noFill/>
          </a:ln>
        </p:spPr>
        <p:txBody>
          <a:bodyPr anchorCtr="0" anchor="t" bIns="0" lIns="91425" spcFirstLastPara="1" rIns="91425" wrap="square" tIns="0">
            <a:noAutofit/>
          </a:bodyPr>
          <a:lstStyle/>
          <a:p>
            <a:pPr indent="-330200" lvl="0" marL="457200" rtl="0" algn="ctr">
              <a:lnSpc>
                <a:spcPct val="100000"/>
              </a:lnSpc>
              <a:spcBef>
                <a:spcPts val="0"/>
              </a:spcBef>
              <a:spcAft>
                <a:spcPts val="0"/>
              </a:spcAft>
              <a:buSzPts val="2100"/>
              <a:buNone/>
            </a:pPr>
            <a:r>
              <a:rPr lang="en-US" sz="2100"/>
              <a:t>In conclusion, the digital thermometer project was a success. We successfully built a  thermometer with configurable temperature thresholds and a user-friendly visualization interface on a smartphone. This project demonstrates the practical application of Arduino, sensors, and wireless communication in the field of connected devices. We are grateful for the opportunity to work on this project which provided us with valuable experience and deepened our understanding of the possibilities offered by connected devices.</a:t>
            </a:r>
            <a:endParaRPr i="0" sz="2100" u="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
          <p:cNvSpPr txBox="1"/>
          <p:nvPr>
            <p:ph type="title"/>
          </p:nvPr>
        </p:nvSpPr>
        <p:spPr>
          <a:xfrm>
            <a:off x="3414464" y="972272"/>
            <a:ext cx="2315072" cy="67659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4200"/>
              <a:buNone/>
            </a:pPr>
            <a:r>
              <a:rPr lang="en-US" sz="2400"/>
              <a:t>Introduction</a:t>
            </a:r>
            <a:endParaRPr sz="2400"/>
          </a:p>
        </p:txBody>
      </p:sp>
      <p:pic>
        <p:nvPicPr>
          <p:cNvPr id="418" name="Google Shape;418;p4"/>
          <p:cNvPicPr preferRelativeResize="0"/>
          <p:nvPr/>
        </p:nvPicPr>
        <p:blipFill rotWithShape="1">
          <a:blip r:embed="rId3">
            <a:alphaModFix/>
          </a:blip>
          <a:srcRect b="0" l="0" r="0" t="0"/>
          <a:stretch/>
        </p:blipFill>
        <p:spPr>
          <a:xfrm>
            <a:off x="176755" y="1857374"/>
            <a:ext cx="1104900" cy="1672903"/>
          </a:xfrm>
          <a:prstGeom prst="rect">
            <a:avLst/>
          </a:prstGeom>
          <a:noFill/>
          <a:ln>
            <a:noFill/>
          </a:ln>
        </p:spPr>
      </p:pic>
      <p:sp>
        <p:nvSpPr>
          <p:cNvPr id="419" name="Google Shape;419;p4"/>
          <p:cNvSpPr txBox="1"/>
          <p:nvPr>
            <p:ph idx="1" type="subTitle"/>
          </p:nvPr>
        </p:nvSpPr>
        <p:spPr>
          <a:xfrm>
            <a:off x="697579" y="1692750"/>
            <a:ext cx="7748700" cy="1758000"/>
          </a:xfrm>
          <a:prstGeom prst="rect">
            <a:avLst/>
          </a:prstGeom>
          <a:noFill/>
          <a:ln>
            <a:noFill/>
          </a:ln>
        </p:spPr>
        <p:txBody>
          <a:bodyPr anchorCtr="0" anchor="t" bIns="0" lIns="91425" spcFirstLastPara="1" rIns="91425" wrap="square" tIns="0">
            <a:noAutofit/>
          </a:bodyPr>
          <a:lstStyle/>
          <a:p>
            <a:pPr indent="0" lvl="0" marL="0" rtl="0" algn="just">
              <a:lnSpc>
                <a:spcPct val="100000"/>
              </a:lnSpc>
              <a:spcBef>
                <a:spcPts val="0"/>
              </a:spcBef>
              <a:spcAft>
                <a:spcPts val="0"/>
              </a:spcAft>
              <a:buSzPts val="2100"/>
              <a:buNone/>
            </a:pPr>
            <a:r>
              <a:t/>
            </a:r>
            <a:endParaRPr>
              <a:highlight>
                <a:schemeClr val="lt1"/>
              </a:highlight>
            </a:endParaRPr>
          </a:p>
          <a:p>
            <a:pPr indent="0" lvl="0" marL="0" rtl="0" algn="just">
              <a:lnSpc>
                <a:spcPct val="100000"/>
              </a:lnSpc>
              <a:spcBef>
                <a:spcPts val="0"/>
              </a:spcBef>
              <a:spcAft>
                <a:spcPts val="0"/>
              </a:spcAft>
              <a:buSzPts val="2100"/>
              <a:buNone/>
            </a:pPr>
            <a:r>
              <a:rPr lang="en-US" sz="1600"/>
              <a:t>Project Overview: Our project focuses on creating a digital thermometer using an LM35 sensor, Arduino Uno board, and Bluetooth module. We aim to develop a reliable and efficient temperature monitoring system with visual and audible indicators.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4f2e650171_0_15"/>
          <p:cNvSpPr txBox="1"/>
          <p:nvPr>
            <p:ph type="title"/>
          </p:nvPr>
        </p:nvSpPr>
        <p:spPr>
          <a:xfrm>
            <a:off x="3338789" y="583197"/>
            <a:ext cx="2315100" cy="6765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4200"/>
              <a:buNone/>
            </a:pPr>
            <a:r>
              <a:rPr lang="en-US" sz="2400"/>
              <a:t>Objectives</a:t>
            </a:r>
            <a:endParaRPr sz="2400"/>
          </a:p>
        </p:txBody>
      </p:sp>
      <p:pic>
        <p:nvPicPr>
          <p:cNvPr id="425" name="Google Shape;425;g24f2e650171_0_15"/>
          <p:cNvPicPr preferRelativeResize="0"/>
          <p:nvPr/>
        </p:nvPicPr>
        <p:blipFill rotWithShape="1">
          <a:blip r:embed="rId3">
            <a:alphaModFix/>
          </a:blip>
          <a:srcRect b="0" l="0" r="0" t="0"/>
          <a:stretch/>
        </p:blipFill>
        <p:spPr>
          <a:xfrm>
            <a:off x="176755" y="1857374"/>
            <a:ext cx="1104900" cy="1672903"/>
          </a:xfrm>
          <a:prstGeom prst="rect">
            <a:avLst/>
          </a:prstGeom>
          <a:noFill/>
          <a:ln>
            <a:noFill/>
          </a:ln>
        </p:spPr>
      </p:pic>
      <p:sp>
        <p:nvSpPr>
          <p:cNvPr id="426" name="Google Shape;426;g24f2e650171_0_15"/>
          <p:cNvSpPr txBox="1"/>
          <p:nvPr>
            <p:ph idx="1" type="subTitle"/>
          </p:nvPr>
        </p:nvSpPr>
        <p:spPr>
          <a:xfrm>
            <a:off x="622004" y="1108425"/>
            <a:ext cx="7748700" cy="1758000"/>
          </a:xfrm>
          <a:prstGeom prst="rect">
            <a:avLst/>
          </a:prstGeom>
          <a:noFill/>
          <a:ln>
            <a:noFill/>
          </a:ln>
        </p:spPr>
        <p:txBody>
          <a:bodyPr anchorCtr="0" anchor="t" bIns="0" lIns="91425" spcFirstLastPara="1" rIns="91425" wrap="square" tIns="0">
            <a:noAutofit/>
          </a:bodyPr>
          <a:lstStyle/>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US" sz="1600"/>
              <a:t>Build a digital thermometer using the LM35 sensor and Arduino Uno board. </a:t>
            </a:r>
            <a:endParaRPr sz="1600"/>
          </a:p>
          <a:p>
            <a:pPr indent="-330200" lvl="0" marL="457200" rtl="0" algn="just">
              <a:spcBef>
                <a:spcPts val="0"/>
              </a:spcBef>
              <a:spcAft>
                <a:spcPts val="0"/>
              </a:spcAft>
              <a:buSzPts val="1600"/>
              <a:buChar char="●"/>
            </a:pPr>
            <a:r>
              <a:rPr lang="en-US" sz="1600"/>
              <a:t>Set temperature thresholds and activate corresponding indicators (buzzer, red light) when the temperature exceeds these thresholds. </a:t>
            </a:r>
            <a:endParaRPr sz="1600"/>
          </a:p>
          <a:p>
            <a:pPr indent="-330200" lvl="0" marL="457200" rtl="0" algn="just">
              <a:spcBef>
                <a:spcPts val="0"/>
              </a:spcBef>
              <a:spcAft>
                <a:spcPts val="0"/>
              </a:spcAft>
              <a:buSzPts val="1600"/>
              <a:buChar char="●"/>
            </a:pPr>
            <a:r>
              <a:rPr lang="en-US" sz="1600"/>
              <a:t>Implement a yellow LED indicator when the temperature is within a normal range. </a:t>
            </a:r>
            <a:endParaRPr sz="1600"/>
          </a:p>
          <a:p>
            <a:pPr indent="-330200" lvl="0" marL="457200" rtl="0" algn="just">
              <a:spcBef>
                <a:spcPts val="0"/>
              </a:spcBef>
              <a:spcAft>
                <a:spcPts val="0"/>
              </a:spcAft>
              <a:buSzPts val="1600"/>
              <a:buChar char="●"/>
            </a:pPr>
            <a:r>
              <a:rPr lang="en-US" sz="1600"/>
              <a:t>Establish a Bluetooth connection between the Arduino and a smartphone using the HC-05 module. </a:t>
            </a:r>
            <a:endParaRPr sz="1600"/>
          </a:p>
          <a:p>
            <a:pPr indent="-330200" lvl="0" marL="457200" rtl="0" algn="just">
              <a:spcBef>
                <a:spcPts val="0"/>
              </a:spcBef>
              <a:spcAft>
                <a:spcPts val="0"/>
              </a:spcAft>
              <a:buSzPts val="1600"/>
              <a:buChar char="●"/>
            </a:pPr>
            <a:r>
              <a:rPr lang="en-US" sz="1600"/>
              <a:t>Transmit temperature data from the Arduino to the BlueControl app for real-time visualization.</a:t>
            </a:r>
            <a:endParaRPr sz="1600"/>
          </a:p>
          <a:p>
            <a:pPr indent="-330200" lvl="0" marL="457200" rtl="0" algn="just">
              <a:spcBef>
                <a:spcPts val="0"/>
              </a:spcBef>
              <a:spcAft>
                <a:spcPts val="0"/>
              </a:spcAft>
              <a:buSzPts val="1600"/>
              <a:buChar char="●"/>
            </a:pPr>
            <a:r>
              <a:rPr lang="en-US" sz="1600"/>
              <a:t> Provide an intuitive and user-friendly interface on the BlueControl app to display temperature readings. </a:t>
            </a:r>
            <a:endParaRPr sz="1600"/>
          </a:p>
          <a:p>
            <a:pPr indent="-330200" lvl="0" marL="457200" rtl="0" algn="just">
              <a:spcBef>
                <a:spcPts val="0"/>
              </a:spcBef>
              <a:spcAft>
                <a:spcPts val="0"/>
              </a:spcAft>
              <a:buSzPts val="1600"/>
              <a:buChar char="●"/>
            </a:pPr>
            <a:r>
              <a:rPr lang="en-US" sz="1600"/>
              <a:t>Demonstrate the practical application of temperature monitoring in various scenarios.</a:t>
            </a:r>
            <a:endParaRPr sz="1600"/>
          </a:p>
          <a:p>
            <a:pPr indent="0" lvl="0" marL="457200" rtl="0" algn="just">
              <a:lnSpc>
                <a:spcPct val="100000"/>
              </a:lnSpc>
              <a:spcBef>
                <a:spcPts val="0"/>
              </a:spcBef>
              <a:spcAft>
                <a:spcPts val="0"/>
              </a:spcAft>
              <a:buNone/>
            </a:pPr>
            <a:r>
              <a:t/>
            </a:r>
            <a:endParaRPr sz="1200">
              <a:solidFill>
                <a:schemeClr val="dk1"/>
              </a:solidFill>
              <a:highlight>
                <a:schemeClr val="lt1"/>
              </a:highlight>
            </a:endParaRPr>
          </a:p>
          <a:p>
            <a:pPr indent="0" lvl="0" marL="0" rtl="0" algn="just">
              <a:lnSpc>
                <a:spcPct val="100000"/>
              </a:lnSpc>
              <a:spcBef>
                <a:spcPts val="0"/>
              </a:spcBef>
              <a:spcAft>
                <a:spcPts val="0"/>
              </a:spcAft>
              <a:buNone/>
            </a:pPr>
            <a:r>
              <a:t/>
            </a:r>
            <a:endParaRPr sz="12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Circuit Components</a:t>
            </a:r>
            <a:endParaRPr/>
          </a:p>
        </p:txBody>
      </p:sp>
      <p:sp>
        <p:nvSpPr>
          <p:cNvPr id="432" name="Google Shape;432;p5"/>
          <p:cNvSpPr txBox="1"/>
          <p:nvPr>
            <p:ph idx="2" type="subTitle"/>
          </p:nvPr>
        </p:nvSpPr>
        <p:spPr>
          <a:xfrm>
            <a:off x="529500" y="1887997"/>
            <a:ext cx="2633700" cy="3384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sz="1600"/>
              <a:t>Arduino UNO :</a:t>
            </a:r>
            <a:endParaRPr b="1" sz="1600"/>
          </a:p>
          <a:p>
            <a:pPr indent="0" lvl="0" marL="0" rtl="0" algn="l">
              <a:lnSpc>
                <a:spcPct val="100000"/>
              </a:lnSpc>
              <a:spcBef>
                <a:spcPts val="0"/>
              </a:spcBef>
              <a:spcAft>
                <a:spcPts val="0"/>
              </a:spcAft>
              <a:buSzPts val="2000"/>
              <a:buNone/>
            </a:pPr>
            <a:r>
              <a:t/>
            </a:r>
            <a:endParaRPr/>
          </a:p>
        </p:txBody>
      </p:sp>
      <p:sp>
        <p:nvSpPr>
          <p:cNvPr id="433" name="Google Shape;433;p5"/>
          <p:cNvSpPr txBox="1"/>
          <p:nvPr>
            <p:ph idx="6" type="subTitle"/>
          </p:nvPr>
        </p:nvSpPr>
        <p:spPr>
          <a:xfrm>
            <a:off x="529498" y="2571740"/>
            <a:ext cx="5635200" cy="15009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000"/>
              <a:buNone/>
            </a:pPr>
            <a:r>
              <a:rPr b="0" lang="en-US" sz="1600"/>
              <a:t>Role: The Arduino Uno board serves as the microcontroller for the project. It processes sensor data, controls the indicators, and establishes communication with the Bluetooth module. </a:t>
            </a:r>
            <a:endParaRPr b="0" sz="1600"/>
          </a:p>
          <a:p>
            <a:pPr indent="0" lvl="0" marL="0" rtl="0" algn="ctr">
              <a:lnSpc>
                <a:spcPct val="100000"/>
              </a:lnSpc>
              <a:spcBef>
                <a:spcPts val="0"/>
              </a:spcBef>
              <a:spcAft>
                <a:spcPts val="0"/>
              </a:spcAft>
              <a:buSzPts val="2000"/>
              <a:buNone/>
            </a:pPr>
            <a:r>
              <a:rPr b="0" lang="en-US" sz="1600"/>
              <a:t>Features: It has digital and analog input/output pins, a USB interface for programming and power supply, and onboard power regulation.</a:t>
            </a:r>
            <a:endParaRPr b="0" sz="1600"/>
          </a:p>
          <a:p>
            <a:pPr indent="0" lvl="0" marL="0" rtl="0" algn="ctr">
              <a:lnSpc>
                <a:spcPct val="100000"/>
              </a:lnSpc>
              <a:spcBef>
                <a:spcPts val="0"/>
              </a:spcBef>
              <a:spcAft>
                <a:spcPts val="0"/>
              </a:spcAft>
              <a:buSzPts val="2000"/>
              <a:buNone/>
            </a:pPr>
            <a:r>
              <a:rPr b="1" lang="en-US" sz="1600"/>
              <a:t> </a:t>
            </a:r>
            <a:endParaRPr b="1" sz="1600"/>
          </a:p>
          <a:p>
            <a:pPr indent="0" lvl="0" marL="0" rtl="0" algn="ctr">
              <a:lnSpc>
                <a:spcPct val="100000"/>
              </a:lnSpc>
              <a:spcBef>
                <a:spcPts val="0"/>
              </a:spcBef>
              <a:spcAft>
                <a:spcPts val="0"/>
              </a:spcAft>
              <a:buSzPts val="2000"/>
              <a:buNone/>
            </a:pPr>
            <a:r>
              <a:t/>
            </a:r>
            <a:endParaRPr sz="1600"/>
          </a:p>
        </p:txBody>
      </p:sp>
      <p:grpSp>
        <p:nvGrpSpPr>
          <p:cNvPr id="434" name="Google Shape;434;p5"/>
          <p:cNvGrpSpPr/>
          <p:nvPr/>
        </p:nvGrpSpPr>
        <p:grpSpPr>
          <a:xfrm>
            <a:off x="1611150" y="1050283"/>
            <a:ext cx="5921700" cy="192185"/>
            <a:chOff x="902597" y="1069304"/>
            <a:chExt cx="5921700" cy="192185"/>
          </a:xfrm>
        </p:grpSpPr>
        <p:grpSp>
          <p:nvGrpSpPr>
            <p:cNvPr id="435" name="Google Shape;435;p5"/>
            <p:cNvGrpSpPr/>
            <p:nvPr/>
          </p:nvGrpSpPr>
          <p:grpSpPr>
            <a:xfrm>
              <a:off x="902597" y="1069304"/>
              <a:ext cx="5864700" cy="192185"/>
              <a:chOff x="2335097" y="1069304"/>
              <a:chExt cx="5864700" cy="192185"/>
            </a:xfrm>
          </p:grpSpPr>
          <p:sp>
            <p:nvSpPr>
              <p:cNvPr id="436" name="Google Shape;436;p5"/>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7" name="Google Shape;437;p5"/>
              <p:cNvCxnSpPr>
                <a:stCxn id="438" idx="6"/>
                <a:endCxn id="439"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439" name="Google Shape;439;p5"/>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p5"/>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0" name="Google Shape;440;p5"/>
          <p:cNvPicPr preferRelativeResize="0"/>
          <p:nvPr/>
        </p:nvPicPr>
        <p:blipFill>
          <a:blip r:embed="rId3">
            <a:alphaModFix/>
          </a:blip>
          <a:stretch>
            <a:fillRect/>
          </a:stretch>
        </p:blipFill>
        <p:spPr>
          <a:xfrm>
            <a:off x="6164698" y="2427463"/>
            <a:ext cx="2674502" cy="19863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4f2e650171_0_41"/>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Circuit Components</a:t>
            </a:r>
            <a:endParaRPr/>
          </a:p>
        </p:txBody>
      </p:sp>
      <p:sp>
        <p:nvSpPr>
          <p:cNvPr id="446" name="Google Shape;446;g24f2e650171_0_41"/>
          <p:cNvSpPr txBox="1"/>
          <p:nvPr>
            <p:ph idx="2" type="subTitle"/>
          </p:nvPr>
        </p:nvSpPr>
        <p:spPr>
          <a:xfrm>
            <a:off x="529500" y="1887997"/>
            <a:ext cx="2633700" cy="3384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sz="1600"/>
              <a:t>LM35 Sensor :</a:t>
            </a:r>
            <a:endParaRPr b="1" sz="1600"/>
          </a:p>
          <a:p>
            <a:pPr indent="0" lvl="0" marL="0" rtl="0" algn="l">
              <a:lnSpc>
                <a:spcPct val="100000"/>
              </a:lnSpc>
              <a:spcBef>
                <a:spcPts val="0"/>
              </a:spcBef>
              <a:spcAft>
                <a:spcPts val="0"/>
              </a:spcAft>
              <a:buSzPts val="2000"/>
              <a:buNone/>
            </a:pPr>
            <a:r>
              <a:t/>
            </a:r>
            <a:endParaRPr/>
          </a:p>
        </p:txBody>
      </p:sp>
      <p:sp>
        <p:nvSpPr>
          <p:cNvPr id="447" name="Google Shape;447;g24f2e650171_0_41"/>
          <p:cNvSpPr txBox="1"/>
          <p:nvPr>
            <p:ph idx="6" type="subTitle"/>
          </p:nvPr>
        </p:nvSpPr>
        <p:spPr>
          <a:xfrm>
            <a:off x="453848" y="2427465"/>
            <a:ext cx="5635200" cy="15009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000"/>
              <a:buNone/>
            </a:pPr>
            <a:r>
              <a:rPr b="0" lang="en-US" sz="1600"/>
              <a:t>LM35 is a 3 pin temperature sensor which gives 1 degree Celsius on every 10mVolt change. This sensor can sense up to 150 degree Celsius temperature. 1 number pin of lm35 sensor is Vcc, second is output and third one is Ground. LM35 is the most simplest temperature sensor and can be interfaced easily with any microcontroller. </a:t>
            </a:r>
            <a:endParaRPr b="0" sz="1600"/>
          </a:p>
          <a:p>
            <a:pPr indent="0" lvl="0" marL="0" rtl="0" algn="ctr">
              <a:lnSpc>
                <a:spcPct val="100000"/>
              </a:lnSpc>
              <a:spcBef>
                <a:spcPts val="0"/>
              </a:spcBef>
              <a:spcAft>
                <a:spcPts val="0"/>
              </a:spcAft>
              <a:buSzPts val="2000"/>
              <a:buNone/>
            </a:pPr>
            <a:r>
              <a:rPr b="1" lang="en-US" sz="1600"/>
              <a:t> </a:t>
            </a:r>
            <a:endParaRPr b="1" sz="1600"/>
          </a:p>
          <a:p>
            <a:pPr indent="0" lvl="0" marL="0" rtl="0" algn="ctr">
              <a:lnSpc>
                <a:spcPct val="100000"/>
              </a:lnSpc>
              <a:spcBef>
                <a:spcPts val="0"/>
              </a:spcBef>
              <a:spcAft>
                <a:spcPts val="0"/>
              </a:spcAft>
              <a:buSzPts val="2000"/>
              <a:buNone/>
            </a:pPr>
            <a:r>
              <a:t/>
            </a:r>
            <a:endParaRPr sz="1600"/>
          </a:p>
        </p:txBody>
      </p:sp>
      <p:grpSp>
        <p:nvGrpSpPr>
          <p:cNvPr id="448" name="Google Shape;448;g24f2e650171_0_41"/>
          <p:cNvGrpSpPr/>
          <p:nvPr/>
        </p:nvGrpSpPr>
        <p:grpSpPr>
          <a:xfrm>
            <a:off x="1611150" y="1050283"/>
            <a:ext cx="5921700" cy="192184"/>
            <a:chOff x="902597" y="1069304"/>
            <a:chExt cx="5921700" cy="192184"/>
          </a:xfrm>
        </p:grpSpPr>
        <p:grpSp>
          <p:nvGrpSpPr>
            <p:cNvPr id="449" name="Google Shape;449;g24f2e650171_0_41"/>
            <p:cNvGrpSpPr/>
            <p:nvPr/>
          </p:nvGrpSpPr>
          <p:grpSpPr>
            <a:xfrm>
              <a:off x="902597" y="1069304"/>
              <a:ext cx="5864700" cy="192184"/>
              <a:chOff x="2335097" y="1069304"/>
              <a:chExt cx="5864700" cy="192184"/>
            </a:xfrm>
          </p:grpSpPr>
          <p:sp>
            <p:nvSpPr>
              <p:cNvPr id="450" name="Google Shape;450;g24f2e650171_0_41"/>
              <p:cNvSpPr/>
              <p:nvPr/>
            </p:nvSpPr>
            <p:spPr>
              <a:xfrm flipH="1" rot="-2700000">
                <a:off x="3212641"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g24f2e650171_0_41"/>
              <p:cNvCxnSpPr>
                <a:stCxn id="452" idx="6"/>
                <a:endCxn id="453"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453" name="Google Shape;453;g24f2e650171_0_41"/>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g24f2e650171_0_41"/>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4" name="Google Shape;454;g24f2e650171_0_41"/>
          <p:cNvPicPr preferRelativeResize="0"/>
          <p:nvPr/>
        </p:nvPicPr>
        <p:blipFill>
          <a:blip r:embed="rId3">
            <a:alphaModFix/>
          </a:blip>
          <a:stretch>
            <a:fillRect/>
          </a:stretch>
        </p:blipFill>
        <p:spPr>
          <a:xfrm>
            <a:off x="6241450" y="2074975"/>
            <a:ext cx="2633700" cy="26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4f2e650171_0_60"/>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Circuit Components</a:t>
            </a:r>
            <a:endParaRPr/>
          </a:p>
        </p:txBody>
      </p:sp>
      <p:sp>
        <p:nvSpPr>
          <p:cNvPr id="460" name="Google Shape;460;g24f2e650171_0_60"/>
          <p:cNvSpPr txBox="1"/>
          <p:nvPr>
            <p:ph idx="2" type="subTitle"/>
          </p:nvPr>
        </p:nvSpPr>
        <p:spPr>
          <a:xfrm>
            <a:off x="4719950" y="1665775"/>
            <a:ext cx="3464400" cy="3384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sz="1600"/>
              <a:t>HC-05 Bluetooth Module :</a:t>
            </a:r>
            <a:endParaRPr b="1" sz="1600"/>
          </a:p>
          <a:p>
            <a:pPr indent="0" lvl="0" marL="0" rtl="0" algn="l">
              <a:lnSpc>
                <a:spcPct val="100000"/>
              </a:lnSpc>
              <a:spcBef>
                <a:spcPts val="0"/>
              </a:spcBef>
              <a:spcAft>
                <a:spcPts val="0"/>
              </a:spcAft>
              <a:buSzPts val="2000"/>
              <a:buNone/>
            </a:pPr>
            <a:r>
              <a:t/>
            </a:r>
            <a:endParaRPr/>
          </a:p>
        </p:txBody>
      </p:sp>
      <p:sp>
        <p:nvSpPr>
          <p:cNvPr id="461" name="Google Shape;461;g24f2e650171_0_60"/>
          <p:cNvSpPr txBox="1"/>
          <p:nvPr>
            <p:ph idx="6" type="subTitle"/>
          </p:nvPr>
        </p:nvSpPr>
        <p:spPr>
          <a:xfrm>
            <a:off x="4298225" y="2298975"/>
            <a:ext cx="4428900" cy="24816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000"/>
              <a:buNone/>
            </a:pPr>
            <a:r>
              <a:rPr b="0" lang="en-US" sz="1600"/>
              <a:t>Purpose: The HC-05 module enables wireless communication between the Arduino and a smartphone. It allows the transmission of temperature data from the Arduino to the BlueControl app. Features: The HC-05 module supports Bluetooth 2.0 and Serial Port Profile (SPP), making it compatible with a wide range of devices.</a:t>
            </a:r>
            <a:r>
              <a:rPr b="1" lang="en-US" sz="1600"/>
              <a:t> </a:t>
            </a:r>
            <a:endParaRPr b="1" sz="1600"/>
          </a:p>
          <a:p>
            <a:pPr indent="0" lvl="0" marL="0" rtl="0" algn="ctr">
              <a:lnSpc>
                <a:spcPct val="100000"/>
              </a:lnSpc>
              <a:spcBef>
                <a:spcPts val="0"/>
              </a:spcBef>
              <a:spcAft>
                <a:spcPts val="0"/>
              </a:spcAft>
              <a:buSzPts val="2000"/>
              <a:buNone/>
            </a:pPr>
            <a:r>
              <a:t/>
            </a:r>
            <a:endParaRPr sz="1600"/>
          </a:p>
        </p:txBody>
      </p:sp>
      <p:grpSp>
        <p:nvGrpSpPr>
          <p:cNvPr id="462" name="Google Shape;462;g24f2e650171_0_60"/>
          <p:cNvGrpSpPr/>
          <p:nvPr/>
        </p:nvGrpSpPr>
        <p:grpSpPr>
          <a:xfrm>
            <a:off x="1611150" y="1050283"/>
            <a:ext cx="5921700" cy="192184"/>
            <a:chOff x="902597" y="1069304"/>
            <a:chExt cx="5921700" cy="192184"/>
          </a:xfrm>
        </p:grpSpPr>
        <p:grpSp>
          <p:nvGrpSpPr>
            <p:cNvPr id="463" name="Google Shape;463;g24f2e650171_0_60"/>
            <p:cNvGrpSpPr/>
            <p:nvPr/>
          </p:nvGrpSpPr>
          <p:grpSpPr>
            <a:xfrm>
              <a:off x="902597" y="1069304"/>
              <a:ext cx="5864700" cy="192184"/>
              <a:chOff x="2335097" y="1069304"/>
              <a:chExt cx="5864700" cy="192184"/>
            </a:xfrm>
          </p:grpSpPr>
          <p:sp>
            <p:nvSpPr>
              <p:cNvPr id="464" name="Google Shape;464;g24f2e650171_0_60"/>
              <p:cNvSpPr/>
              <p:nvPr/>
            </p:nvSpPr>
            <p:spPr>
              <a:xfrm flipH="1" rot="-2700000">
                <a:off x="3212641"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g24f2e650171_0_60"/>
              <p:cNvCxnSpPr>
                <a:stCxn id="466" idx="6"/>
                <a:endCxn id="467"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467" name="Google Shape;467;g24f2e650171_0_60"/>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6" name="Google Shape;466;g24f2e650171_0_60"/>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8" name="Google Shape;468;g24f2e650171_0_60"/>
          <p:cNvPicPr preferRelativeResize="0"/>
          <p:nvPr/>
        </p:nvPicPr>
        <p:blipFill>
          <a:blip r:embed="rId3">
            <a:alphaModFix/>
          </a:blip>
          <a:stretch>
            <a:fillRect/>
          </a:stretch>
        </p:blipFill>
        <p:spPr>
          <a:xfrm>
            <a:off x="317675" y="2086825"/>
            <a:ext cx="3691225" cy="228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4f2e650171_0_73"/>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Circuit Components</a:t>
            </a:r>
            <a:endParaRPr/>
          </a:p>
        </p:txBody>
      </p:sp>
      <p:sp>
        <p:nvSpPr>
          <p:cNvPr id="474" name="Google Shape;474;g24f2e650171_0_73"/>
          <p:cNvSpPr txBox="1"/>
          <p:nvPr>
            <p:ph idx="2" type="subTitle"/>
          </p:nvPr>
        </p:nvSpPr>
        <p:spPr>
          <a:xfrm>
            <a:off x="514350" y="1707722"/>
            <a:ext cx="2633700" cy="3384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sz="1600"/>
              <a:t>Buzzer</a:t>
            </a:r>
            <a:endParaRPr b="1" sz="1600"/>
          </a:p>
          <a:p>
            <a:pPr indent="0" lvl="0" marL="0" rtl="0" algn="l">
              <a:lnSpc>
                <a:spcPct val="100000"/>
              </a:lnSpc>
              <a:spcBef>
                <a:spcPts val="0"/>
              </a:spcBef>
              <a:spcAft>
                <a:spcPts val="0"/>
              </a:spcAft>
              <a:buSzPts val="2000"/>
              <a:buNone/>
            </a:pPr>
            <a:r>
              <a:t/>
            </a:r>
            <a:endParaRPr/>
          </a:p>
        </p:txBody>
      </p:sp>
      <p:sp>
        <p:nvSpPr>
          <p:cNvPr id="475" name="Google Shape;475;g24f2e650171_0_73"/>
          <p:cNvSpPr txBox="1"/>
          <p:nvPr>
            <p:ph idx="6" type="subTitle"/>
          </p:nvPr>
        </p:nvSpPr>
        <p:spPr>
          <a:xfrm>
            <a:off x="-2" y="2261040"/>
            <a:ext cx="5635200" cy="15009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000"/>
              <a:buNone/>
            </a:pPr>
            <a:r>
              <a:rPr b="0" lang="en-US" sz="1600"/>
              <a:t>Function: The buzzer serves as an audible indicator in our digital thermometer project. It emits a sound when the temperature exceeds predefined thresholds. </a:t>
            </a:r>
            <a:endParaRPr b="0" sz="1600"/>
          </a:p>
          <a:p>
            <a:pPr indent="0" lvl="0" marL="0" rtl="0" algn="ctr">
              <a:lnSpc>
                <a:spcPct val="100000"/>
              </a:lnSpc>
              <a:spcBef>
                <a:spcPts val="0"/>
              </a:spcBef>
              <a:spcAft>
                <a:spcPts val="0"/>
              </a:spcAft>
              <a:buSzPts val="2000"/>
              <a:buNone/>
            </a:pPr>
            <a:r>
              <a:rPr b="0" lang="en-US" sz="1600"/>
              <a:t>Working Principle: The Arduino is programmed to activate the buzzer when the temperature reading surpasses the specified thresholds, providing an alert signal.</a:t>
            </a:r>
            <a:r>
              <a:rPr b="1" lang="en-US" sz="1600"/>
              <a:t> </a:t>
            </a:r>
            <a:endParaRPr b="1" sz="1600"/>
          </a:p>
          <a:p>
            <a:pPr indent="0" lvl="0" marL="0" rtl="0" algn="ctr">
              <a:lnSpc>
                <a:spcPct val="100000"/>
              </a:lnSpc>
              <a:spcBef>
                <a:spcPts val="0"/>
              </a:spcBef>
              <a:spcAft>
                <a:spcPts val="0"/>
              </a:spcAft>
              <a:buSzPts val="2000"/>
              <a:buNone/>
            </a:pPr>
            <a:r>
              <a:t/>
            </a:r>
            <a:endParaRPr sz="1600"/>
          </a:p>
        </p:txBody>
      </p:sp>
      <p:grpSp>
        <p:nvGrpSpPr>
          <p:cNvPr id="476" name="Google Shape;476;g24f2e650171_0_73"/>
          <p:cNvGrpSpPr/>
          <p:nvPr/>
        </p:nvGrpSpPr>
        <p:grpSpPr>
          <a:xfrm>
            <a:off x="1611150" y="1050283"/>
            <a:ext cx="5921700" cy="192184"/>
            <a:chOff x="902597" y="1069304"/>
            <a:chExt cx="5921700" cy="192184"/>
          </a:xfrm>
        </p:grpSpPr>
        <p:grpSp>
          <p:nvGrpSpPr>
            <p:cNvPr id="477" name="Google Shape;477;g24f2e650171_0_73"/>
            <p:cNvGrpSpPr/>
            <p:nvPr/>
          </p:nvGrpSpPr>
          <p:grpSpPr>
            <a:xfrm>
              <a:off x="902597" y="1069304"/>
              <a:ext cx="5864700" cy="192184"/>
              <a:chOff x="2335097" y="1069304"/>
              <a:chExt cx="5864700" cy="192184"/>
            </a:xfrm>
          </p:grpSpPr>
          <p:sp>
            <p:nvSpPr>
              <p:cNvPr id="478" name="Google Shape;478;g24f2e650171_0_73"/>
              <p:cNvSpPr/>
              <p:nvPr/>
            </p:nvSpPr>
            <p:spPr>
              <a:xfrm flipH="1" rot="-2700000">
                <a:off x="3212641"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9" name="Google Shape;479;g24f2e650171_0_73"/>
              <p:cNvCxnSpPr>
                <a:stCxn id="480" idx="6"/>
                <a:endCxn id="481"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481" name="Google Shape;481;g24f2e650171_0_73"/>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0" name="Google Shape;480;g24f2e650171_0_73"/>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2" name="Google Shape;482;g24f2e650171_0_73"/>
          <p:cNvPicPr preferRelativeResize="0"/>
          <p:nvPr/>
        </p:nvPicPr>
        <p:blipFill>
          <a:blip r:embed="rId3">
            <a:alphaModFix/>
          </a:blip>
          <a:stretch>
            <a:fillRect/>
          </a:stretch>
        </p:blipFill>
        <p:spPr>
          <a:xfrm>
            <a:off x="5904825" y="1707725"/>
            <a:ext cx="2456325" cy="245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4f2e650171_0_91"/>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en-US"/>
              <a:t>Circuit Components</a:t>
            </a:r>
            <a:endParaRPr/>
          </a:p>
        </p:txBody>
      </p:sp>
      <p:sp>
        <p:nvSpPr>
          <p:cNvPr id="488" name="Google Shape;488;g24f2e650171_0_91"/>
          <p:cNvSpPr txBox="1"/>
          <p:nvPr>
            <p:ph idx="2" type="subTitle"/>
          </p:nvPr>
        </p:nvSpPr>
        <p:spPr>
          <a:xfrm>
            <a:off x="911025" y="1521459"/>
            <a:ext cx="2633700" cy="3384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000"/>
              <a:buNone/>
            </a:pPr>
            <a:r>
              <a:rPr lang="en-US" sz="1600"/>
              <a:t>LEDS</a:t>
            </a:r>
            <a:endParaRPr b="1" sz="1600"/>
          </a:p>
          <a:p>
            <a:pPr indent="0" lvl="0" marL="0" rtl="0" algn="l">
              <a:lnSpc>
                <a:spcPct val="100000"/>
              </a:lnSpc>
              <a:spcBef>
                <a:spcPts val="0"/>
              </a:spcBef>
              <a:spcAft>
                <a:spcPts val="0"/>
              </a:spcAft>
              <a:buSzPts val="2000"/>
              <a:buNone/>
            </a:pPr>
            <a:r>
              <a:t/>
            </a:r>
            <a:endParaRPr/>
          </a:p>
        </p:txBody>
      </p:sp>
      <p:sp>
        <p:nvSpPr>
          <p:cNvPr id="489" name="Google Shape;489;g24f2e650171_0_91"/>
          <p:cNvSpPr txBox="1"/>
          <p:nvPr>
            <p:ph idx="6" type="subTitle"/>
          </p:nvPr>
        </p:nvSpPr>
        <p:spPr>
          <a:xfrm>
            <a:off x="2416800" y="1460925"/>
            <a:ext cx="6727200" cy="12771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000"/>
              <a:buNone/>
            </a:pPr>
            <a:r>
              <a:t/>
            </a:r>
            <a:endParaRPr b="0" sz="1600"/>
          </a:p>
          <a:p>
            <a:pPr indent="0" lvl="0" marL="0" rtl="0" algn="ctr">
              <a:lnSpc>
                <a:spcPct val="100000"/>
              </a:lnSpc>
              <a:spcBef>
                <a:spcPts val="0"/>
              </a:spcBef>
              <a:spcAft>
                <a:spcPts val="0"/>
              </a:spcAft>
              <a:buSzPts val="2000"/>
              <a:buNone/>
            </a:pPr>
            <a:r>
              <a:rPr b="0" lang="en-US" sz="1600"/>
              <a:t>Red LED: Function: The red LED acts as a visual indicator, indicating that the temperature has exceeded a critical threshold. Activation: When the temperature reaches or surpasses the critical threshold, the Arduino triggers the red LED to turn on, providing a clear visual indication.</a:t>
            </a:r>
            <a:endParaRPr b="0" sz="1600"/>
          </a:p>
          <a:p>
            <a:pPr indent="0" lvl="0" marL="0" rtl="0" algn="ctr">
              <a:lnSpc>
                <a:spcPct val="100000"/>
              </a:lnSpc>
              <a:spcBef>
                <a:spcPts val="0"/>
              </a:spcBef>
              <a:spcAft>
                <a:spcPts val="0"/>
              </a:spcAft>
              <a:buSzPts val="2000"/>
              <a:buNone/>
            </a:pPr>
            <a:r>
              <a:t/>
            </a:r>
            <a:endParaRPr b="0" sz="1600"/>
          </a:p>
          <a:p>
            <a:pPr indent="0" lvl="0" marL="0" rtl="0" algn="ctr">
              <a:lnSpc>
                <a:spcPct val="100000"/>
              </a:lnSpc>
              <a:spcBef>
                <a:spcPts val="0"/>
              </a:spcBef>
              <a:spcAft>
                <a:spcPts val="0"/>
              </a:spcAft>
              <a:buSzPts val="2000"/>
              <a:buNone/>
            </a:pPr>
            <a:r>
              <a:rPr b="0" lang="en-US" sz="1600"/>
              <a:t>Yellow LED: Function: The yellow LED serves as a visual indicator to show that the temperature is within the normal range. Activation: When the temperature remains within the normal range, the Arduino activates the yellow LED to stay on, indicating a stable temperature condition. Control: The Arduino's programming allows for precise control of the LEDs, ensuring they respond accordingly to temperature conditions.</a:t>
            </a:r>
            <a:endParaRPr sz="1600"/>
          </a:p>
        </p:txBody>
      </p:sp>
      <p:grpSp>
        <p:nvGrpSpPr>
          <p:cNvPr id="490" name="Google Shape;490;g24f2e650171_0_91"/>
          <p:cNvGrpSpPr/>
          <p:nvPr/>
        </p:nvGrpSpPr>
        <p:grpSpPr>
          <a:xfrm>
            <a:off x="1611150" y="1050283"/>
            <a:ext cx="5921700" cy="192184"/>
            <a:chOff x="902597" y="1069304"/>
            <a:chExt cx="5921700" cy="192184"/>
          </a:xfrm>
        </p:grpSpPr>
        <p:grpSp>
          <p:nvGrpSpPr>
            <p:cNvPr id="491" name="Google Shape;491;g24f2e650171_0_91"/>
            <p:cNvGrpSpPr/>
            <p:nvPr/>
          </p:nvGrpSpPr>
          <p:grpSpPr>
            <a:xfrm>
              <a:off x="902597" y="1069304"/>
              <a:ext cx="5864700" cy="192184"/>
              <a:chOff x="2335097" y="1069304"/>
              <a:chExt cx="5864700" cy="192184"/>
            </a:xfrm>
          </p:grpSpPr>
          <p:sp>
            <p:nvSpPr>
              <p:cNvPr id="492" name="Google Shape;492;g24f2e650171_0_91"/>
              <p:cNvSpPr/>
              <p:nvPr/>
            </p:nvSpPr>
            <p:spPr>
              <a:xfrm flipH="1" rot="-2700000">
                <a:off x="3212641"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3" name="Google Shape;493;g24f2e650171_0_91"/>
              <p:cNvCxnSpPr>
                <a:stCxn id="494" idx="6"/>
                <a:endCxn id="495"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495" name="Google Shape;495;g24f2e650171_0_91"/>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g24f2e650171_0_91"/>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96" name="Google Shape;496;g24f2e650171_0_91"/>
          <p:cNvPicPr preferRelativeResize="0"/>
          <p:nvPr/>
        </p:nvPicPr>
        <p:blipFill>
          <a:blip r:embed="rId3">
            <a:alphaModFix/>
          </a:blip>
          <a:stretch>
            <a:fillRect/>
          </a:stretch>
        </p:blipFill>
        <p:spPr>
          <a:xfrm>
            <a:off x="212900" y="2138834"/>
            <a:ext cx="2112000" cy="211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
          <p:cNvSpPr txBox="1"/>
          <p:nvPr>
            <p:ph type="title"/>
          </p:nvPr>
        </p:nvSpPr>
        <p:spPr>
          <a:xfrm>
            <a:off x="0" y="431988"/>
            <a:ext cx="9144000" cy="6438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4200"/>
              <a:buNone/>
            </a:pPr>
            <a:r>
              <a:rPr lang="en-US" sz="2400"/>
              <a:t>Circuit Diagram </a:t>
            </a:r>
            <a:endParaRPr sz="2400"/>
          </a:p>
        </p:txBody>
      </p:sp>
      <p:sp>
        <p:nvSpPr>
          <p:cNvPr id="502" name="Google Shape;502;p7"/>
          <p:cNvSpPr txBox="1"/>
          <p:nvPr>
            <p:ph idx="1" type="subTitle"/>
          </p:nvPr>
        </p:nvSpPr>
        <p:spPr>
          <a:xfrm>
            <a:off x="226925" y="1286850"/>
            <a:ext cx="5158500" cy="2569800"/>
          </a:xfrm>
          <a:prstGeom prst="rect">
            <a:avLst/>
          </a:prstGeom>
          <a:noFill/>
          <a:ln>
            <a:noFill/>
          </a:ln>
        </p:spPr>
        <p:txBody>
          <a:bodyPr anchorCtr="0" anchor="t" bIns="0" lIns="91425" spcFirstLastPara="1" rIns="91425" wrap="square" tIns="0">
            <a:noAutofit/>
          </a:bodyPr>
          <a:lstStyle/>
          <a:p>
            <a:pPr indent="-330200" lvl="0" marL="914400" rtl="0" algn="just">
              <a:lnSpc>
                <a:spcPct val="100000"/>
              </a:lnSpc>
              <a:spcBef>
                <a:spcPts val="0"/>
              </a:spcBef>
              <a:spcAft>
                <a:spcPts val="0"/>
              </a:spcAft>
              <a:buSzPts val="2100"/>
              <a:buNone/>
            </a:pPr>
            <a:r>
              <a:rPr lang="en-US" sz="1600">
                <a:latin typeface="Montserrat Medium"/>
                <a:ea typeface="Montserrat Medium"/>
                <a:cs typeface="Montserrat Medium"/>
                <a:sym typeface="Montserrat Medium"/>
              </a:rPr>
              <a:t>The circuit connections are as follows: </a:t>
            </a:r>
            <a:endParaRPr sz="1600">
              <a:latin typeface="Montserrat Medium"/>
              <a:ea typeface="Montserrat Medium"/>
              <a:cs typeface="Montserrat Medium"/>
              <a:sym typeface="Montserrat Medium"/>
            </a:endParaRPr>
          </a:p>
          <a:p>
            <a:pPr indent="0" lvl="0" marL="584200" rtl="0" algn="just">
              <a:lnSpc>
                <a:spcPct val="100000"/>
              </a:lnSpc>
              <a:spcBef>
                <a:spcPts val="0"/>
              </a:spcBef>
              <a:spcAft>
                <a:spcPts val="0"/>
              </a:spcAft>
              <a:buSzPts val="2100"/>
              <a:buNone/>
            </a:pPr>
            <a:r>
              <a:rPr lang="en-US" sz="1600">
                <a:latin typeface="Montserrat Medium"/>
                <a:ea typeface="Montserrat Medium"/>
                <a:cs typeface="Montserrat Medium"/>
                <a:sym typeface="Montserrat Medium"/>
              </a:rPr>
              <a:t>The LM35 temperature sensor is connected to one of the analog input pins on the Arduino to measure the analog voltage output. The LEDs are connected to digital output pins on the Arduino, allowing them to be controlled and indicate different temperature levels. The buzzer is connected to a digital output pin on the Arduino to produce sound alerts. The HC-05 Bluetooth module is connected to the RX (Receive) and TX (Transmit) pins of the Arduino to establish bidirectional serial communication for data transmission.</a:t>
            </a:r>
            <a:endParaRPr sz="1600">
              <a:latin typeface="Montserrat Medium"/>
              <a:ea typeface="Montserrat Medium"/>
              <a:cs typeface="Montserrat Medium"/>
              <a:sym typeface="Montserrat Medium"/>
            </a:endParaRPr>
          </a:p>
          <a:p>
            <a:pPr indent="-330200" lvl="0" marL="457200" rtl="0" algn="ctr">
              <a:lnSpc>
                <a:spcPct val="100000"/>
              </a:lnSpc>
              <a:spcBef>
                <a:spcPts val="0"/>
              </a:spcBef>
              <a:spcAft>
                <a:spcPts val="0"/>
              </a:spcAft>
              <a:buSzPts val="2100"/>
              <a:buNone/>
            </a:pPr>
            <a:r>
              <a:t/>
            </a:r>
            <a:endParaRPr sz="1800"/>
          </a:p>
        </p:txBody>
      </p:sp>
      <p:pic>
        <p:nvPicPr>
          <p:cNvPr id="503" name="Google Shape;503;p7"/>
          <p:cNvPicPr preferRelativeResize="0"/>
          <p:nvPr/>
        </p:nvPicPr>
        <p:blipFill>
          <a:blip r:embed="rId3">
            <a:alphaModFix/>
          </a:blip>
          <a:stretch>
            <a:fillRect/>
          </a:stretch>
        </p:blipFill>
        <p:spPr>
          <a:xfrm>
            <a:off x="5537825" y="1833313"/>
            <a:ext cx="3453778" cy="2789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