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3692"/>
  </p:normalViewPr>
  <p:slideViewPr>
    <p:cSldViewPr snapToGrid="0" snapToObjects="1">
      <p:cViewPr varScale="1">
        <p:scale>
          <a:sx n="65" d="100"/>
          <a:sy n="65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E67E-718C-504A-BA8B-1A06F03B88EB}" type="datetimeFigureOut">
              <a:rPr lang="es-ES_tradnl" smtClean="0"/>
              <a:t>5/2/19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FA75-3187-2B4E-BAA2-D7DAEFE0D3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117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E67E-718C-504A-BA8B-1A06F03B88EB}" type="datetimeFigureOut">
              <a:rPr lang="es-ES_tradnl" smtClean="0"/>
              <a:t>5/2/19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FA75-3187-2B4E-BAA2-D7DAEFE0D3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744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E67E-718C-504A-BA8B-1A06F03B88EB}" type="datetimeFigureOut">
              <a:rPr lang="es-ES_tradnl" smtClean="0"/>
              <a:t>5/2/19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FA75-3187-2B4E-BAA2-D7DAEFE0D3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740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E67E-718C-504A-BA8B-1A06F03B88EB}" type="datetimeFigureOut">
              <a:rPr lang="es-ES_tradnl" smtClean="0"/>
              <a:t>5/2/19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FA75-3187-2B4E-BAA2-D7DAEFE0D3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674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E67E-718C-504A-BA8B-1A06F03B88EB}" type="datetimeFigureOut">
              <a:rPr lang="es-ES_tradnl" smtClean="0"/>
              <a:t>5/2/19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FA75-3187-2B4E-BAA2-D7DAEFE0D3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386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E67E-718C-504A-BA8B-1A06F03B88EB}" type="datetimeFigureOut">
              <a:rPr lang="es-ES_tradnl" smtClean="0"/>
              <a:t>5/2/19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FA75-3187-2B4E-BAA2-D7DAEFE0D3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988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E67E-718C-504A-BA8B-1A06F03B88EB}" type="datetimeFigureOut">
              <a:rPr lang="es-ES_tradnl" smtClean="0"/>
              <a:t>5/2/19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FA75-3187-2B4E-BAA2-D7DAEFE0D3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209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E67E-718C-504A-BA8B-1A06F03B88EB}" type="datetimeFigureOut">
              <a:rPr lang="es-ES_tradnl" smtClean="0"/>
              <a:t>5/2/19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FA75-3187-2B4E-BAA2-D7DAEFE0D3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229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E67E-718C-504A-BA8B-1A06F03B88EB}" type="datetimeFigureOut">
              <a:rPr lang="es-ES_tradnl" smtClean="0"/>
              <a:t>5/2/19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FA75-3187-2B4E-BAA2-D7DAEFE0D3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918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E67E-718C-504A-BA8B-1A06F03B88EB}" type="datetimeFigureOut">
              <a:rPr lang="es-ES_tradnl" smtClean="0"/>
              <a:t>5/2/19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FA75-3187-2B4E-BAA2-D7DAEFE0D3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371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E67E-718C-504A-BA8B-1A06F03B88EB}" type="datetimeFigureOut">
              <a:rPr lang="es-ES_tradnl" smtClean="0"/>
              <a:t>5/2/19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FA75-3187-2B4E-BAA2-D7DAEFE0D3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703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7E67E-718C-504A-BA8B-1A06F03B88EB}" type="datetimeFigureOut">
              <a:rPr lang="es-ES_tradnl" smtClean="0"/>
              <a:t>5/2/19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FA75-3187-2B4E-BAA2-D7DAEFE0D356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171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image" Target="../media/image77.png"/><Relationship Id="rId18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png"/><Relationship Id="rId20" Type="http://schemas.openxmlformats.org/officeDocument/2006/relationships/image" Target="../media/image97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Relationship Id="rId17" Type="http://schemas.openxmlformats.org/officeDocument/2006/relationships/image" Target="../media/image94.png"/><Relationship Id="rId18" Type="http://schemas.openxmlformats.org/officeDocument/2006/relationships/image" Target="../media/image95.png"/><Relationship Id="rId19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pn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Relationship Id="rId22" Type="http://schemas.openxmlformats.org/officeDocument/2006/relationships/image" Target="../media/image118.png"/><Relationship Id="rId23" Type="http://schemas.openxmlformats.org/officeDocument/2006/relationships/image" Target="../media/image119.png"/><Relationship Id="rId24" Type="http://schemas.openxmlformats.org/officeDocument/2006/relationships/image" Target="../media/image120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Relationship Id="rId14" Type="http://schemas.openxmlformats.org/officeDocument/2006/relationships/image" Target="../media/image135.png"/><Relationship Id="rId15" Type="http://schemas.openxmlformats.org/officeDocument/2006/relationships/image" Target="../media/image136.png"/><Relationship Id="rId16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image" Target="../media/image163.png"/><Relationship Id="rId9" Type="http://schemas.openxmlformats.org/officeDocument/2006/relationships/image" Target="../media/image164.png"/><Relationship Id="rId10" Type="http://schemas.openxmlformats.org/officeDocument/2006/relationships/image" Target="../media/image165.png"/><Relationship Id="rId11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2.png"/><Relationship Id="rId12" Type="http://schemas.openxmlformats.org/officeDocument/2006/relationships/image" Target="../media/image193.png"/><Relationship Id="rId13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3.png"/><Relationship Id="rId3" Type="http://schemas.openxmlformats.org/officeDocument/2006/relationships/image" Target="../media/image184.png"/><Relationship Id="rId4" Type="http://schemas.openxmlformats.org/officeDocument/2006/relationships/image" Target="../media/image185.png"/><Relationship Id="rId5" Type="http://schemas.openxmlformats.org/officeDocument/2006/relationships/image" Target="../media/image186.png"/><Relationship Id="rId6" Type="http://schemas.openxmlformats.org/officeDocument/2006/relationships/image" Target="../media/image187.png"/><Relationship Id="rId7" Type="http://schemas.openxmlformats.org/officeDocument/2006/relationships/image" Target="../media/image188.png"/><Relationship Id="rId8" Type="http://schemas.openxmlformats.org/officeDocument/2006/relationships/image" Target="../media/image189.png"/><Relationship Id="rId9" Type="http://schemas.openxmlformats.org/officeDocument/2006/relationships/image" Target="../media/image190.png"/><Relationship Id="rId10" Type="http://schemas.openxmlformats.org/officeDocument/2006/relationships/image" Target="../media/image191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4.png"/><Relationship Id="rId12" Type="http://schemas.openxmlformats.org/officeDocument/2006/relationships/image" Target="../media/image205.png"/><Relationship Id="rId13" Type="http://schemas.openxmlformats.org/officeDocument/2006/relationships/image" Target="../media/image206.png"/><Relationship Id="rId14" Type="http://schemas.openxmlformats.org/officeDocument/2006/relationships/image" Target="../media/image207.png"/><Relationship Id="rId15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6" Type="http://schemas.openxmlformats.org/officeDocument/2006/relationships/image" Target="../media/image199.png"/><Relationship Id="rId7" Type="http://schemas.openxmlformats.org/officeDocument/2006/relationships/image" Target="../media/image200.png"/><Relationship Id="rId8" Type="http://schemas.openxmlformats.org/officeDocument/2006/relationships/image" Target="../media/image201.png"/><Relationship Id="rId9" Type="http://schemas.openxmlformats.org/officeDocument/2006/relationships/image" Target="../media/image202.png"/><Relationship Id="rId10" Type="http://schemas.openxmlformats.org/officeDocument/2006/relationships/image" Target="../media/image20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211.png"/><Relationship Id="rId5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4" Type="http://schemas.openxmlformats.org/officeDocument/2006/relationships/image" Target="../media/image215.png"/><Relationship Id="rId5" Type="http://schemas.openxmlformats.org/officeDocument/2006/relationships/image" Target="../media/image216.png"/><Relationship Id="rId6" Type="http://schemas.openxmlformats.org/officeDocument/2006/relationships/image" Target="../media/image217.png"/><Relationship Id="rId7" Type="http://schemas.openxmlformats.org/officeDocument/2006/relationships/image" Target="../media/image218.png"/><Relationship Id="rId8" Type="http://schemas.openxmlformats.org/officeDocument/2006/relationships/image" Target="../media/image219.png"/><Relationship Id="rId9" Type="http://schemas.openxmlformats.org/officeDocument/2006/relationships/image" Target="../media/image220.png"/><Relationship Id="rId10" Type="http://schemas.openxmlformats.org/officeDocument/2006/relationships/image" Target="../media/image221.png"/><Relationship Id="rId11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4" Type="http://schemas.openxmlformats.org/officeDocument/2006/relationships/image" Target="../media/image225.png"/><Relationship Id="rId5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3.png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6.png"/><Relationship Id="rId12" Type="http://schemas.openxmlformats.org/officeDocument/2006/relationships/image" Target="../media/image237.png"/><Relationship Id="rId13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0.png"/><Relationship Id="rId6" Type="http://schemas.openxmlformats.org/officeDocument/2006/relationships/image" Target="../media/image231.png"/><Relationship Id="rId7" Type="http://schemas.openxmlformats.org/officeDocument/2006/relationships/image" Target="../media/image232.png"/><Relationship Id="rId8" Type="http://schemas.openxmlformats.org/officeDocument/2006/relationships/image" Target="../media/image233.png"/><Relationship Id="rId9" Type="http://schemas.openxmlformats.org/officeDocument/2006/relationships/image" Target="../media/image234.png"/><Relationship Id="rId10" Type="http://schemas.openxmlformats.org/officeDocument/2006/relationships/image" Target="../media/image2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241.png"/><Relationship Id="rId5" Type="http://schemas.openxmlformats.org/officeDocument/2006/relationships/image" Target="../media/image242.png"/><Relationship Id="rId6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Relationship Id="rId6" Type="http://schemas.openxmlformats.org/officeDocument/2006/relationships/image" Target="../media/image248.png"/><Relationship Id="rId7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4" Type="http://schemas.openxmlformats.org/officeDocument/2006/relationships/image" Target="../media/image252.png"/><Relationship Id="rId5" Type="http://schemas.openxmlformats.org/officeDocument/2006/relationships/image" Target="../media/image253.png"/><Relationship Id="rId6" Type="http://schemas.openxmlformats.org/officeDocument/2006/relationships/image" Target="../media/image254.png"/><Relationship Id="rId7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4" Type="http://schemas.openxmlformats.org/officeDocument/2006/relationships/image" Target="../media/image2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image" Target="../media/image263.png"/><Relationship Id="rId6" Type="http://schemas.openxmlformats.org/officeDocument/2006/relationships/image" Target="../media/image264.png"/><Relationship Id="rId7" Type="http://schemas.openxmlformats.org/officeDocument/2006/relationships/image" Target="../media/image265.png"/><Relationship Id="rId8" Type="http://schemas.openxmlformats.org/officeDocument/2006/relationships/image" Target="../media/image266.png"/><Relationship Id="rId9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png"/><Relationship Id="rId4" Type="http://schemas.openxmlformats.org/officeDocument/2006/relationships/image" Target="../media/image270.png"/><Relationship Id="rId5" Type="http://schemas.openxmlformats.org/officeDocument/2006/relationships/image" Target="../media/image271.png"/><Relationship Id="rId6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image" Target="../media/image277.png"/><Relationship Id="rId7" Type="http://schemas.openxmlformats.org/officeDocument/2006/relationships/image" Target="../media/image2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4" Type="http://schemas.openxmlformats.org/officeDocument/2006/relationships/image" Target="../media/image281.png"/><Relationship Id="rId5" Type="http://schemas.openxmlformats.org/officeDocument/2006/relationships/image" Target="../media/image282.png"/><Relationship Id="rId6" Type="http://schemas.openxmlformats.org/officeDocument/2006/relationships/image" Target="../media/image283.png"/><Relationship Id="rId7" Type="http://schemas.openxmlformats.org/officeDocument/2006/relationships/image" Target="../media/image284.png"/><Relationship Id="rId8" Type="http://schemas.openxmlformats.org/officeDocument/2006/relationships/image" Target="../media/image285.png"/><Relationship Id="rId9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22" Type="http://schemas.openxmlformats.org/officeDocument/2006/relationships/image" Target="../media/image58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_tradnl" dirty="0" smtClean="0"/>
              <a:t>Curso Proped</a:t>
            </a:r>
            <a:r>
              <a:rPr lang="es-ES" dirty="0" smtClean="0"/>
              <a:t>éutico de Matemáticas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_tradnl" dirty="0" smtClean="0"/>
              <a:t>C</a:t>
            </a:r>
            <a:r>
              <a:rPr lang="es-ES" dirty="0" err="1" smtClean="0"/>
              <a:t>álculo</a:t>
            </a:r>
            <a:r>
              <a:rPr lang="es-ES" dirty="0" smtClean="0"/>
              <a:t> Integral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921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7" y="273266"/>
            <a:ext cx="1892802" cy="69655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6" y="1310408"/>
            <a:ext cx="1912373" cy="4075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6" y="1887104"/>
            <a:ext cx="1320224" cy="42947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84" y="1931532"/>
            <a:ext cx="1102618" cy="3850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6" y="2485715"/>
            <a:ext cx="1012440" cy="2851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2359243"/>
            <a:ext cx="1039091" cy="62892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8" y="3040654"/>
            <a:ext cx="3092867" cy="74165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83" y="3868346"/>
            <a:ext cx="2691591" cy="79331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83" y="4747692"/>
            <a:ext cx="2370254" cy="78027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54" y="56857"/>
            <a:ext cx="1589809" cy="91296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53" y="1310408"/>
            <a:ext cx="2062125" cy="576696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28" y="1310408"/>
            <a:ext cx="2587944" cy="62901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53" y="2187793"/>
            <a:ext cx="1308100" cy="43071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990" y="2024708"/>
            <a:ext cx="2007210" cy="66907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52" y="2932205"/>
            <a:ext cx="3040621" cy="81646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73" y="3868346"/>
            <a:ext cx="1807318" cy="68981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213" y="4661657"/>
            <a:ext cx="1974570" cy="6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59" y="254215"/>
            <a:ext cx="1857086" cy="85044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5" y="1492827"/>
            <a:ext cx="5988619" cy="4606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4" y="2119410"/>
            <a:ext cx="3199117" cy="56837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95" y="2853700"/>
            <a:ext cx="1651150" cy="39749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58" y="2201263"/>
            <a:ext cx="1108942" cy="42773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3" y="3417117"/>
            <a:ext cx="3106133" cy="71153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99" y="4294571"/>
            <a:ext cx="2528634" cy="80390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91" y="5264389"/>
            <a:ext cx="1905545" cy="80390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14" y="95156"/>
            <a:ext cx="1934336" cy="85044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69" y="1219453"/>
            <a:ext cx="3341840" cy="84640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69" y="1987154"/>
            <a:ext cx="2937802" cy="83288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69" y="2853700"/>
            <a:ext cx="3039290" cy="73891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59" y="2829274"/>
            <a:ext cx="2179946" cy="84385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14" y="3626273"/>
            <a:ext cx="2700924" cy="86259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891" y="3883440"/>
            <a:ext cx="910841" cy="34826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14" y="4556125"/>
            <a:ext cx="1485900" cy="5969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20" y="5326640"/>
            <a:ext cx="3289300" cy="9906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685" y="5124853"/>
            <a:ext cx="2311400" cy="109220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609" y="6353800"/>
            <a:ext cx="2319320" cy="5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9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9" y="226507"/>
            <a:ext cx="1296555" cy="77477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8" y="1295400"/>
            <a:ext cx="3397249" cy="7412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3" y="2183244"/>
            <a:ext cx="2678455" cy="71235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8" y="3118275"/>
            <a:ext cx="1181624" cy="34204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22" y="3149598"/>
            <a:ext cx="1610120" cy="3107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1" y="3714321"/>
            <a:ext cx="3009669" cy="82765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6" y="4651375"/>
            <a:ext cx="2250085" cy="59604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67" y="4599005"/>
            <a:ext cx="1585573" cy="76169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5" y="5356819"/>
            <a:ext cx="1873059" cy="71147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2" y="6062262"/>
            <a:ext cx="2309198" cy="79573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67" y="6062262"/>
            <a:ext cx="2776614" cy="79573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17" y="264757"/>
            <a:ext cx="2541079" cy="58037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06" y="1079499"/>
            <a:ext cx="4546903" cy="52762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05" y="1827644"/>
            <a:ext cx="1960421" cy="40361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764" y="2451778"/>
            <a:ext cx="4789186" cy="57958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764" y="3199347"/>
            <a:ext cx="3854945" cy="51497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17" y="3876012"/>
            <a:ext cx="970144" cy="391187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336" y="3930022"/>
            <a:ext cx="1039628" cy="337177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44" y="3716851"/>
            <a:ext cx="970144" cy="70950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16" y="4476527"/>
            <a:ext cx="4331741" cy="635322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05" y="5188473"/>
            <a:ext cx="4321352" cy="683052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379" y="5980309"/>
            <a:ext cx="2882652" cy="60484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740" y="5948149"/>
            <a:ext cx="3188469" cy="7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4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smtClean="0"/>
              <a:t>M</a:t>
            </a:r>
            <a:r>
              <a:rPr lang="es-ES" sz="3600" dirty="0" err="1" smtClean="0"/>
              <a:t>étodos</a:t>
            </a:r>
            <a:r>
              <a:rPr lang="es-ES" sz="3600" dirty="0" smtClean="0"/>
              <a:t> de Integración (Sustitución trigonométrica)</a:t>
            </a:r>
            <a:endParaRPr lang="es-ES_tradnl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5" y="2591234"/>
            <a:ext cx="11240049" cy="720003"/>
          </a:xfrm>
        </p:spPr>
      </p:pic>
    </p:spTree>
    <p:extLst>
      <p:ext uri="{BB962C8B-B14F-4D97-AF65-F5344CB8AC3E}">
        <p14:creationId xmlns:p14="http://schemas.microsoft.com/office/powerpoint/2010/main" val="18882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471"/>
            <a:ext cx="12192000" cy="4935556"/>
          </a:xfrm>
        </p:spPr>
      </p:pic>
    </p:spTree>
    <p:extLst>
      <p:ext uri="{BB962C8B-B14F-4D97-AF65-F5344CB8AC3E}">
        <p14:creationId xmlns:p14="http://schemas.microsoft.com/office/powerpoint/2010/main" val="4434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9" y="78720"/>
            <a:ext cx="1623868" cy="89864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9" y="1052942"/>
            <a:ext cx="4738248" cy="5264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9" y="1654990"/>
            <a:ext cx="6390326" cy="4647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9" y="2092033"/>
            <a:ext cx="4684220" cy="8728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09" y="2951013"/>
            <a:ext cx="1688120" cy="60959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09" y="3602176"/>
            <a:ext cx="2501736" cy="55418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09" y="4200082"/>
            <a:ext cx="2722418" cy="51045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93" y="4807517"/>
            <a:ext cx="3145020" cy="48491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08" y="5488547"/>
            <a:ext cx="3672469" cy="51045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07" y="5998996"/>
            <a:ext cx="2825591" cy="68104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618" y="303641"/>
            <a:ext cx="3179891" cy="196850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253" y="2506512"/>
            <a:ext cx="1888837" cy="82549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36" y="3332004"/>
            <a:ext cx="5015795" cy="97676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81" y="4310911"/>
            <a:ext cx="3288146" cy="83867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844" y="5292431"/>
            <a:ext cx="2675203" cy="81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1" y="209765"/>
            <a:ext cx="2002550" cy="84317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1" y="1258454"/>
            <a:ext cx="5040250" cy="4595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1" y="1923473"/>
            <a:ext cx="7229892" cy="6534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1" y="2782453"/>
            <a:ext cx="7656042" cy="101369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3" y="3876957"/>
            <a:ext cx="2593790" cy="50107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3" y="4444989"/>
            <a:ext cx="4109564" cy="43180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2" y="4952643"/>
            <a:ext cx="3833091" cy="40906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00" y="294409"/>
            <a:ext cx="2794000" cy="23876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1" y="2984499"/>
            <a:ext cx="1373912" cy="68695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9" y="2946399"/>
            <a:ext cx="2188595" cy="72505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91" y="3725134"/>
            <a:ext cx="2211168" cy="80530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67" y="4584115"/>
            <a:ext cx="6454833" cy="91267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433" y="5550465"/>
            <a:ext cx="4562577" cy="91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8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 smtClean="0"/>
              <a:t>M</a:t>
            </a:r>
            <a:r>
              <a:rPr lang="es-ES" sz="3600" dirty="0" err="1" smtClean="0"/>
              <a:t>étodos</a:t>
            </a:r>
            <a:r>
              <a:rPr lang="es-ES" sz="3600" dirty="0" smtClean="0"/>
              <a:t> de integración (integración por partes)</a:t>
            </a:r>
            <a:endParaRPr lang="es-ES_tradnl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0" y="1690687"/>
            <a:ext cx="5915951" cy="37363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577" y="2420863"/>
            <a:ext cx="2827714" cy="5437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50" y="3340677"/>
            <a:ext cx="2766830" cy="4186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09" y="4135365"/>
            <a:ext cx="3129849" cy="7192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5063"/>
            <a:ext cx="5257800" cy="126711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62581"/>
            <a:ext cx="5699748" cy="237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000" b="1" dirty="0" smtClean="0">
                <a:solidFill>
                  <a:srgbClr val="FF0000"/>
                </a:solidFill>
              </a:rPr>
              <a:t>I</a:t>
            </a:r>
            <a:r>
              <a:rPr lang="es-ES_tradnl" sz="3200" dirty="0" smtClean="0"/>
              <a:t>nversas </a:t>
            </a:r>
            <a:r>
              <a:rPr lang="es-ES_tradnl" sz="3200" dirty="0" err="1" smtClean="0"/>
              <a:t>trigonom</a:t>
            </a:r>
            <a:r>
              <a:rPr lang="es-ES" sz="3200" dirty="0" err="1" smtClean="0"/>
              <a:t>étricas</a:t>
            </a:r>
            <a:endParaRPr lang="es-ES_tradnl" sz="3200" b="1" dirty="0" smtClean="0">
              <a:solidFill>
                <a:srgbClr val="FF0000"/>
              </a:solidFill>
            </a:endParaRPr>
          </a:p>
          <a:p>
            <a:r>
              <a:rPr lang="es-ES_tradnl" sz="4000" b="1" dirty="0" smtClean="0">
                <a:solidFill>
                  <a:srgbClr val="FF0000"/>
                </a:solidFill>
              </a:rPr>
              <a:t>L</a:t>
            </a:r>
            <a:r>
              <a:rPr lang="es-ES_tradnl" sz="3200" dirty="0" smtClean="0"/>
              <a:t>ogar</a:t>
            </a:r>
            <a:r>
              <a:rPr lang="es-ES" sz="3200" dirty="0" err="1" smtClean="0"/>
              <a:t>ítmicas</a:t>
            </a:r>
            <a:endParaRPr lang="es-ES_tradnl" sz="3200" dirty="0" smtClean="0"/>
          </a:p>
          <a:p>
            <a:r>
              <a:rPr lang="es-ES_tradnl" sz="4000" b="1" dirty="0" err="1" smtClean="0">
                <a:solidFill>
                  <a:srgbClr val="FF0000"/>
                </a:solidFill>
              </a:rPr>
              <a:t>A</a:t>
            </a:r>
            <a:r>
              <a:rPr lang="es-ES_tradnl" sz="3200" dirty="0" err="1" smtClean="0"/>
              <a:t>lgebr</a:t>
            </a:r>
            <a:r>
              <a:rPr lang="es-ES" sz="3200" dirty="0" err="1" smtClean="0"/>
              <a:t>áicas</a:t>
            </a:r>
            <a:endParaRPr lang="es-ES_tradnl" sz="4000" b="1" dirty="0" smtClean="0">
              <a:solidFill>
                <a:srgbClr val="FF0000"/>
              </a:solidFill>
            </a:endParaRPr>
          </a:p>
          <a:p>
            <a:r>
              <a:rPr lang="es-ES_tradnl" sz="4000" b="1" dirty="0" err="1" smtClean="0">
                <a:solidFill>
                  <a:srgbClr val="FF0000"/>
                </a:solidFill>
              </a:rPr>
              <a:t>T</a:t>
            </a:r>
            <a:r>
              <a:rPr lang="es-ES_tradnl" sz="3200" dirty="0" err="1" smtClean="0"/>
              <a:t>rigonom</a:t>
            </a:r>
            <a:r>
              <a:rPr lang="es-ES" sz="3200" dirty="0" err="1" smtClean="0"/>
              <a:t>étricas</a:t>
            </a:r>
            <a:endParaRPr lang="es-ES_tradnl" sz="4000" b="1" dirty="0" smtClean="0">
              <a:solidFill>
                <a:srgbClr val="FF0000"/>
              </a:solidFill>
            </a:endParaRPr>
          </a:p>
          <a:p>
            <a:r>
              <a:rPr lang="es-ES_tradnl" sz="4000" b="1" dirty="0" smtClean="0">
                <a:solidFill>
                  <a:srgbClr val="FF0000"/>
                </a:solidFill>
              </a:rPr>
              <a:t>E</a:t>
            </a:r>
            <a:r>
              <a:rPr lang="es-ES_tradnl" sz="3200" dirty="0" smtClean="0"/>
              <a:t>xponenciales</a:t>
            </a:r>
            <a:endParaRPr lang="es-ES_tradnl" sz="4000" b="1" dirty="0">
              <a:solidFill>
                <a:srgbClr val="FF0000"/>
              </a:solidFill>
            </a:endParaRPr>
          </a:p>
        </p:txBody>
      </p:sp>
      <p:sp>
        <p:nvSpPr>
          <p:cNvPr id="4" name="Flecha abajo 3"/>
          <p:cNvSpPr/>
          <p:nvPr/>
        </p:nvSpPr>
        <p:spPr>
          <a:xfrm>
            <a:off x="7382933" y="2032000"/>
            <a:ext cx="677334" cy="3081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/>
          <p:cNvSpPr txBox="1"/>
          <p:nvPr/>
        </p:nvSpPr>
        <p:spPr>
          <a:xfrm>
            <a:off x="8212667" y="1678057"/>
            <a:ext cx="111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10955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17" y="273844"/>
            <a:ext cx="1540265" cy="59899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17" y="1108363"/>
            <a:ext cx="1000992" cy="9687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73" y="1108363"/>
            <a:ext cx="2906106" cy="9687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4" y="2482271"/>
            <a:ext cx="6433371" cy="5795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17" y="3368999"/>
            <a:ext cx="2566556" cy="3487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054" y="364835"/>
            <a:ext cx="1171055" cy="74352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053" y="1315064"/>
            <a:ext cx="1071419" cy="931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155" y="1374497"/>
            <a:ext cx="1957068" cy="94174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28" y="2522707"/>
            <a:ext cx="4842232" cy="71931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412" y="3407077"/>
            <a:ext cx="3139748" cy="6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Integrales inmediatas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0" y="1690688"/>
            <a:ext cx="11690220" cy="78927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78" y="2945099"/>
            <a:ext cx="2310244" cy="5022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2" y="3912461"/>
            <a:ext cx="11609916" cy="6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63" y="306805"/>
            <a:ext cx="2247968" cy="101666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63" y="1727868"/>
            <a:ext cx="1229895" cy="34619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41" y="1702488"/>
            <a:ext cx="1676843" cy="37157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63" y="2485510"/>
            <a:ext cx="1505263" cy="34495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41" y="2437818"/>
            <a:ext cx="1438443" cy="44034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91" y="3208794"/>
            <a:ext cx="3163971" cy="839601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" y="3112472"/>
            <a:ext cx="2069432" cy="93592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91" y="4116328"/>
            <a:ext cx="3163971" cy="7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4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Integraci</a:t>
            </a:r>
            <a:r>
              <a:rPr lang="es-ES" dirty="0" err="1" smtClean="0"/>
              <a:t>ón</a:t>
            </a:r>
            <a:r>
              <a:rPr lang="es-ES" dirty="0" smtClean="0"/>
              <a:t> por fracciones parciales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1" y="1690687"/>
            <a:ext cx="2682540" cy="47062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91" y="2035464"/>
            <a:ext cx="1477818" cy="10714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1" y="3451657"/>
            <a:ext cx="9888906" cy="44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0" y="470188"/>
            <a:ext cx="8028403" cy="4303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12" y="1115545"/>
            <a:ext cx="3080905" cy="3945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41" y="1115544"/>
            <a:ext cx="1147140" cy="38800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12" y="1844240"/>
            <a:ext cx="4798870" cy="4376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82" y="1503548"/>
            <a:ext cx="1070264" cy="77837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12" y="2622614"/>
            <a:ext cx="4740004" cy="4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7" y="288636"/>
            <a:ext cx="2050095" cy="9167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7" y="1333462"/>
            <a:ext cx="3412176" cy="7862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9" y="2591377"/>
            <a:ext cx="3542292" cy="7643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9" y="3827320"/>
            <a:ext cx="4174319" cy="76431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7" y="5043046"/>
            <a:ext cx="3690508" cy="40178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5" y="5705749"/>
            <a:ext cx="3860002" cy="45952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108" y="746990"/>
            <a:ext cx="1813023" cy="77701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107" y="1960996"/>
            <a:ext cx="2236881" cy="38042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173" y="2778414"/>
            <a:ext cx="4605482" cy="93024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30" y="3908721"/>
            <a:ext cx="2861733" cy="84908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29" y="4918725"/>
            <a:ext cx="3443625" cy="52610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148" y="5757856"/>
            <a:ext cx="4936015" cy="8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8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9" y="373711"/>
            <a:ext cx="1871519" cy="82473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9" y="1385454"/>
            <a:ext cx="5270364" cy="8589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8" y="2431441"/>
            <a:ext cx="4131281" cy="8382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8" y="3394240"/>
            <a:ext cx="6383934" cy="83139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7" y="4474956"/>
            <a:ext cx="6345379" cy="74820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7" y="5679209"/>
            <a:ext cx="5788580" cy="48606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08" y="129243"/>
            <a:ext cx="5394592" cy="38337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18" y="568033"/>
            <a:ext cx="2299014" cy="120075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327" y="1769836"/>
            <a:ext cx="2598198" cy="43303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46" y="2337605"/>
            <a:ext cx="4941316" cy="83139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27" y="3169001"/>
            <a:ext cx="4466096" cy="57178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26" y="3934685"/>
            <a:ext cx="4466096" cy="4560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26" y="4474956"/>
            <a:ext cx="4229393" cy="93986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90" y="5703058"/>
            <a:ext cx="4374529" cy="9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67363"/>
            <a:ext cx="8781884" cy="42234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09" y="894773"/>
            <a:ext cx="8752254" cy="3937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72" y="2045853"/>
            <a:ext cx="5953020" cy="78047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09" y="3237342"/>
            <a:ext cx="6127021" cy="48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39" y="274998"/>
            <a:ext cx="2051051" cy="95507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39" y="1536700"/>
            <a:ext cx="4676822" cy="8462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38" y="2689614"/>
            <a:ext cx="5827955" cy="7601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18" y="3687140"/>
            <a:ext cx="4285794" cy="7740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37" y="4698520"/>
            <a:ext cx="5704632" cy="41380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453" y="302968"/>
            <a:ext cx="1859127" cy="10686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0" y="1720849"/>
            <a:ext cx="2527110" cy="32962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95" y="2399721"/>
            <a:ext cx="5404041" cy="8174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136" y="3801101"/>
            <a:ext cx="3883621" cy="66006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35" y="4801176"/>
            <a:ext cx="3866572" cy="7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6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4" y="817939"/>
            <a:ext cx="9450337" cy="40214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82" y="1574166"/>
            <a:ext cx="9088842" cy="3377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22" y="2654299"/>
            <a:ext cx="1877678" cy="877420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82" y="3929561"/>
            <a:ext cx="4584894" cy="3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7" y="290584"/>
            <a:ext cx="1915390" cy="873687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1694578"/>
            <a:ext cx="2580409" cy="85465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2780144"/>
            <a:ext cx="2829791" cy="78270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5" y="3915802"/>
            <a:ext cx="4012127" cy="75317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4" y="5038019"/>
            <a:ext cx="4065291" cy="76703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09" y="290584"/>
            <a:ext cx="1524000" cy="12382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045" y="1694578"/>
            <a:ext cx="2769092" cy="42732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971" y="2287651"/>
            <a:ext cx="4628573" cy="100691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960" y="3386518"/>
            <a:ext cx="2488327" cy="84570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58" y="4324172"/>
            <a:ext cx="3463889" cy="49720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58" y="4923859"/>
            <a:ext cx="3273234" cy="47941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103" y="5577353"/>
            <a:ext cx="2783384" cy="51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5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6" y="492052"/>
            <a:ext cx="9408144" cy="42234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36" y="1059872"/>
            <a:ext cx="4838561" cy="3117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46" y="1839191"/>
            <a:ext cx="2219153" cy="51608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36" y="2955769"/>
            <a:ext cx="6886864" cy="42474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55" y="4208317"/>
            <a:ext cx="9543283" cy="9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42" y="64206"/>
            <a:ext cx="3994803" cy="679379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1" y="58577"/>
            <a:ext cx="4403436" cy="679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6" y="289429"/>
            <a:ext cx="2399135" cy="80507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5" y="1529775"/>
            <a:ext cx="4576043" cy="77007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5" y="2613892"/>
            <a:ext cx="6518386" cy="7804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4" y="3708401"/>
            <a:ext cx="8270169" cy="8913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3" y="4802911"/>
            <a:ext cx="8005483" cy="8497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845" y="457778"/>
            <a:ext cx="2326011" cy="184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7" y="284234"/>
            <a:ext cx="5041244" cy="47776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6" y="1106053"/>
            <a:ext cx="6248275" cy="8612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16" y="2311398"/>
            <a:ext cx="4582555" cy="8786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0" y="3089562"/>
            <a:ext cx="5261870" cy="98367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5" y="4395353"/>
            <a:ext cx="8743221" cy="9663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7" y="5666497"/>
            <a:ext cx="8182786" cy="100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8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 integral definida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40" y="1621849"/>
            <a:ext cx="8890639" cy="42039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18" y="2438400"/>
            <a:ext cx="5464176" cy="39739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0" y="3621090"/>
            <a:ext cx="3531340" cy="10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78" y="1080654"/>
            <a:ext cx="9031449" cy="4939073"/>
          </a:xfrm>
        </p:spPr>
      </p:pic>
    </p:spTree>
    <p:extLst>
      <p:ext uri="{BB962C8B-B14F-4D97-AF65-F5344CB8AC3E}">
        <p14:creationId xmlns:p14="http://schemas.microsoft.com/office/powerpoint/2010/main" val="11875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8" y="359063"/>
            <a:ext cx="7946382" cy="5276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8" y="1063336"/>
            <a:ext cx="4644736" cy="35072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8" y="5010727"/>
            <a:ext cx="1744646" cy="46181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8" y="5785685"/>
            <a:ext cx="1744646" cy="34892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462" y="1420091"/>
            <a:ext cx="1682421" cy="39485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581" y="1946564"/>
            <a:ext cx="4511964" cy="106555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581" y="3381663"/>
            <a:ext cx="4511964" cy="98500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862" y="4670083"/>
            <a:ext cx="1781465" cy="80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3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4" y="374867"/>
            <a:ext cx="9873583" cy="45640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4" y="1027545"/>
            <a:ext cx="4496956" cy="28517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3" y="4458720"/>
            <a:ext cx="6404074" cy="94455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73" y="5452918"/>
            <a:ext cx="7511774" cy="96481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35" y="1850736"/>
            <a:ext cx="3656209" cy="4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0" y="415786"/>
            <a:ext cx="10408581" cy="4368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9" y="1288221"/>
            <a:ext cx="1372275" cy="8305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9" y="2468217"/>
            <a:ext cx="1473889" cy="7871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9" y="3544121"/>
            <a:ext cx="4335615" cy="78074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9" y="4680721"/>
            <a:ext cx="5163851" cy="45969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14" y="2836517"/>
            <a:ext cx="4304585" cy="7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1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3" y="308910"/>
            <a:ext cx="11270423" cy="8953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3" y="1674564"/>
            <a:ext cx="3108516" cy="6857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4" y="2809009"/>
            <a:ext cx="4089400" cy="6569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3" y="4009728"/>
            <a:ext cx="5752861" cy="4164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01" y="4009728"/>
            <a:ext cx="609018" cy="54134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3" y="5058937"/>
            <a:ext cx="4344191" cy="75551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785" y="1668778"/>
            <a:ext cx="3849511" cy="7874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785" y="3029327"/>
            <a:ext cx="3406010" cy="8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9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Integraci</a:t>
            </a:r>
            <a:r>
              <a:rPr lang="es-ES" dirty="0" err="1" smtClean="0"/>
              <a:t>ón</a:t>
            </a:r>
            <a:r>
              <a:rPr lang="es-ES" dirty="0" smtClean="0"/>
              <a:t> por cambio de variable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2217337" cy="803130"/>
          </a:xfrm>
        </p:spPr>
      </p:pic>
      <p:pic>
        <p:nvPicPr>
          <p:cNvPr id="5" name="Imagen 4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2625003"/>
            <a:ext cx="4341324" cy="439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129342"/>
            <a:ext cx="4634347" cy="8318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09" y="3995927"/>
            <a:ext cx="1362135" cy="9287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10" y="4924656"/>
            <a:ext cx="1559424" cy="140687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18" y="4924655"/>
            <a:ext cx="2539010" cy="11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8" y="346579"/>
            <a:ext cx="1826212" cy="70636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8" y="1188027"/>
            <a:ext cx="3025308" cy="5160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7" y="1839192"/>
            <a:ext cx="1269075" cy="7931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6" y="2767446"/>
            <a:ext cx="3589349" cy="6511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3" y="3553692"/>
            <a:ext cx="1265522" cy="7689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3" y="4416140"/>
            <a:ext cx="1606711" cy="143394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3" y="5850086"/>
            <a:ext cx="2119516" cy="9490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08" y="1137805"/>
            <a:ext cx="4009265" cy="10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3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6" y="321179"/>
            <a:ext cx="1837543" cy="73176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6" y="1338117"/>
            <a:ext cx="2026005" cy="4214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6" y="2044698"/>
            <a:ext cx="1926742" cy="3382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5" y="2668153"/>
            <a:ext cx="1837543" cy="61719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5" y="3374734"/>
            <a:ext cx="2781880" cy="73986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83" y="4212547"/>
            <a:ext cx="987136" cy="68800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83" y="5041490"/>
            <a:ext cx="1514291" cy="6883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04" y="5870742"/>
            <a:ext cx="2742823" cy="7859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45" y="321178"/>
            <a:ext cx="846281" cy="91987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517" y="1406233"/>
            <a:ext cx="1148773" cy="36194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01" y="1933359"/>
            <a:ext cx="1482087" cy="44962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824" y="2430856"/>
            <a:ext cx="1273465" cy="71438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824" y="3285342"/>
            <a:ext cx="2205460" cy="82925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44" y="3986406"/>
            <a:ext cx="1413178" cy="73799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927" y="4787749"/>
            <a:ext cx="1523847" cy="75406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684" y="5541818"/>
            <a:ext cx="1554090" cy="676317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735" y="5541818"/>
            <a:ext cx="1481738" cy="8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935" y="107661"/>
            <a:ext cx="5226720" cy="6713634"/>
          </a:xfrm>
        </p:spPr>
      </p:pic>
    </p:spTree>
    <p:extLst>
      <p:ext uri="{BB962C8B-B14F-4D97-AF65-F5344CB8AC3E}">
        <p14:creationId xmlns:p14="http://schemas.microsoft.com/office/powerpoint/2010/main" val="10564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4" y="350621"/>
            <a:ext cx="1582628" cy="63305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4" y="1283853"/>
            <a:ext cx="1180374" cy="47567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4" y="1888257"/>
            <a:ext cx="1323628" cy="4254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4" y="2442439"/>
            <a:ext cx="1180374" cy="7112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3" y="3282419"/>
            <a:ext cx="2565599" cy="6522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52" y="4063419"/>
            <a:ext cx="1693568" cy="73025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52" y="4922402"/>
            <a:ext cx="1651519" cy="70999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81" y="5761129"/>
            <a:ext cx="1794983" cy="70894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82" y="350620"/>
            <a:ext cx="1799640" cy="75774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82" y="1392381"/>
            <a:ext cx="2479088" cy="132310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970" y="1516783"/>
            <a:ext cx="1846994" cy="127762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964" y="1699200"/>
            <a:ext cx="2597237" cy="80356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21" y="2996668"/>
            <a:ext cx="2026855" cy="66093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76" y="3000560"/>
            <a:ext cx="1168069" cy="65703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27" y="3128863"/>
            <a:ext cx="1045884" cy="34862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26" y="3831645"/>
            <a:ext cx="2969890" cy="67108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25" y="4793673"/>
            <a:ext cx="1004595" cy="423814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75" y="5344919"/>
            <a:ext cx="1279460" cy="41621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25" y="5888560"/>
            <a:ext cx="1153364" cy="714761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17" y="3863756"/>
            <a:ext cx="1486323" cy="71282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50" y="4576584"/>
            <a:ext cx="2242565" cy="731617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17" y="5377227"/>
            <a:ext cx="2199698" cy="69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485704"/>
            <a:ext cx="3802358" cy="422484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27" y="614218"/>
            <a:ext cx="6832485" cy="409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52</Words>
  <Application>Microsoft Macintosh PowerPoint</Application>
  <PresentationFormat>Panorámica</PresentationFormat>
  <Paragraphs>14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Calibri</vt:lpstr>
      <vt:lpstr>Calibri Light</vt:lpstr>
      <vt:lpstr>Arial</vt:lpstr>
      <vt:lpstr>Tema de Office</vt:lpstr>
      <vt:lpstr>Curso Propedéutico de Matemáticas</vt:lpstr>
      <vt:lpstr>Integrales inmediatas</vt:lpstr>
      <vt:lpstr>Presentación de PowerPoint</vt:lpstr>
      <vt:lpstr>Integración por cambio de variable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Métodos de Integración (Sustitución trigonométrica)</vt:lpstr>
      <vt:lpstr>Presentación de PowerPoint</vt:lpstr>
      <vt:lpstr>Presentación de PowerPoint</vt:lpstr>
      <vt:lpstr>Presentación de PowerPoint</vt:lpstr>
      <vt:lpstr>Métodos de integración (integración por partes)</vt:lpstr>
      <vt:lpstr>Presentación de PowerPoint</vt:lpstr>
      <vt:lpstr>Presentación de PowerPoint</vt:lpstr>
      <vt:lpstr>Presentación de PowerPoint</vt:lpstr>
      <vt:lpstr>Integración por fracciones parciales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La integral definida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Propedéutico de Matemáticas</dc:title>
  <dc:creator>Usuario de Microsoft Office</dc:creator>
  <cp:lastModifiedBy>Usuario de Microsoft Office</cp:lastModifiedBy>
  <cp:revision>53</cp:revision>
  <dcterms:created xsi:type="dcterms:W3CDTF">2017-03-30T01:50:41Z</dcterms:created>
  <dcterms:modified xsi:type="dcterms:W3CDTF">2019-02-05T20:40:10Z</dcterms:modified>
</cp:coreProperties>
</file>