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6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388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20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54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11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323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279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188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682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8C74-0148-B943-8878-4AD9EA551C81}" type="datetimeFigureOut">
              <a:rPr lang="es-ES_tradnl" smtClean="0"/>
              <a:t>5/3/19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CF1F-FA58-F741-82C7-89C84B44394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7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Curso Proped</a:t>
            </a:r>
            <a:r>
              <a:rPr lang="es-ES" dirty="0" smtClean="0"/>
              <a:t>éutico de Matemáticas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_tradnl" dirty="0" smtClean="0"/>
              <a:t>Probabilidad y Estad</a:t>
            </a:r>
            <a:r>
              <a:rPr lang="es-ES" dirty="0" err="1" smtClean="0"/>
              <a:t>ística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935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 de multiplicación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1847490"/>
            <a:ext cx="10687761" cy="108967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90" y="3425536"/>
            <a:ext cx="1069041" cy="3429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" y="4325484"/>
            <a:ext cx="10687762" cy="731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" y="5056909"/>
            <a:ext cx="2459246" cy="37120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09" y="5613957"/>
            <a:ext cx="1746115" cy="3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Ordenaciones con </a:t>
            </a:r>
            <a:r>
              <a:rPr lang="es-ES_tradnl" dirty="0" err="1" smtClean="0"/>
              <a:t>permutaci</a:t>
            </a:r>
            <a:r>
              <a:rPr lang="es-ES" dirty="0" err="1" smtClean="0"/>
              <a:t>ón</a:t>
            </a:r>
            <a:r>
              <a:rPr lang="es-ES" dirty="0" smtClean="0"/>
              <a:t>: muestras con orden y con reemplazo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20407"/>
            <a:ext cx="7187874" cy="3798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9" y="5158601"/>
            <a:ext cx="3131127" cy="3034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8" y="5840626"/>
            <a:ext cx="544353" cy="435482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1902113"/>
            <a:ext cx="4965700" cy="3006869"/>
          </a:xfrm>
        </p:spPr>
      </p:pic>
    </p:spTree>
    <p:extLst>
      <p:ext uri="{BB962C8B-B14F-4D97-AF65-F5344CB8AC3E}">
        <p14:creationId xmlns:p14="http://schemas.microsoft.com/office/powerpoint/2010/main" val="919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5" y="1039091"/>
            <a:ext cx="7735971" cy="35018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5" y="632691"/>
            <a:ext cx="10882489" cy="406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4" y="1649628"/>
            <a:ext cx="2090339" cy="33157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10" y="3418029"/>
            <a:ext cx="9435375" cy="37984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2" y="3797875"/>
            <a:ext cx="10876333" cy="74641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59" y="4599446"/>
            <a:ext cx="7954906" cy="32469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1" y="5545129"/>
            <a:ext cx="1313877" cy="32477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2" y="5545129"/>
            <a:ext cx="1415441" cy="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Ordenaciones sin </a:t>
            </a:r>
            <a:r>
              <a:rPr lang="es-ES_tradnl" dirty="0" err="1" smtClean="0"/>
              <a:t>repetici</a:t>
            </a:r>
            <a:r>
              <a:rPr lang="es-ES" dirty="0" err="1" smtClean="0"/>
              <a:t>ón</a:t>
            </a:r>
            <a:r>
              <a:rPr lang="es-ES" dirty="0" smtClean="0"/>
              <a:t>: muestras con orden y sin reemplazo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6443"/>
            <a:ext cx="10515601" cy="109083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76" y="3559463"/>
            <a:ext cx="2971461" cy="9848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986480"/>
            <a:ext cx="4517760" cy="3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39" y="519761"/>
            <a:ext cx="9340739" cy="43620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48" y="955963"/>
            <a:ext cx="8970519" cy="3532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39" y="2045855"/>
            <a:ext cx="1323022" cy="4202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62" y="2119035"/>
            <a:ext cx="3383973" cy="3470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48" y="3874654"/>
            <a:ext cx="9232100" cy="3925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7" y="4267200"/>
            <a:ext cx="8369361" cy="3856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39" y="5355935"/>
            <a:ext cx="1698916" cy="3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Permutaciones: muestras exhaustivas con orden y sin reemplazo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735"/>
            <a:ext cx="10155488" cy="106081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54" y="3621592"/>
            <a:ext cx="4659891" cy="5287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8626"/>
            <a:ext cx="10004200" cy="6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Combinaciones: muestras sin orden y sin reemplazo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0934"/>
            <a:ext cx="10515600" cy="174770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1899"/>
            <a:ext cx="6523650" cy="318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63" y="4338781"/>
            <a:ext cx="3429114" cy="11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1" y="565366"/>
            <a:ext cx="7904516" cy="3074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57" y="551511"/>
            <a:ext cx="2552700" cy="279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98" y="1152235"/>
            <a:ext cx="3118825" cy="8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Muestras sin orden y con reemplazo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601" cy="108378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91" y="3422073"/>
            <a:ext cx="2384606" cy="10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37" y="1365467"/>
            <a:ext cx="8690022" cy="3940824"/>
          </a:xfrm>
        </p:spPr>
      </p:pic>
    </p:spTree>
    <p:extLst>
      <p:ext uri="{BB962C8B-B14F-4D97-AF65-F5344CB8AC3E}">
        <p14:creationId xmlns:p14="http://schemas.microsoft.com/office/powerpoint/2010/main" val="7263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348"/>
            <a:ext cx="10515600" cy="107417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2550"/>
            <a:ext cx="10515600" cy="7601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3215"/>
            <a:ext cx="10515600" cy="7349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875094"/>
            <a:ext cx="8333510" cy="39424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10" y="4918645"/>
            <a:ext cx="2182090" cy="35069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52703"/>
            <a:ext cx="2334491" cy="31960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5877350"/>
            <a:ext cx="8458202" cy="33497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54" y="5911489"/>
            <a:ext cx="723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Probabilidad condicional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19592"/>
            <a:ext cx="10515601" cy="18211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22853"/>
            <a:ext cx="10515602" cy="1409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32766"/>
            <a:ext cx="1259212" cy="3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931"/>
            <a:ext cx="12032137" cy="17272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5" y="2672772"/>
            <a:ext cx="3606800" cy="287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37" y="2672772"/>
            <a:ext cx="3022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" y="172448"/>
            <a:ext cx="11525725" cy="92205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56257"/>
            <a:ext cx="2558157" cy="11279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9621"/>
            <a:ext cx="12192000" cy="670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29643"/>
            <a:ext cx="3429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309981"/>
            <a:ext cx="11510451" cy="204529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49" y="2966028"/>
            <a:ext cx="12192000" cy="16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288839"/>
            <a:ext cx="2359313" cy="70659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3" y="495350"/>
            <a:ext cx="6001327" cy="3020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1411860"/>
            <a:ext cx="2748395" cy="24791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19884"/>
            <a:ext cx="8412018" cy="327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5" y="4307450"/>
            <a:ext cx="2547391" cy="23290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4" y="6237386"/>
            <a:ext cx="9307945" cy="3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Variables aleatorias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0" y="1690688"/>
            <a:ext cx="11082219" cy="1260330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3016251"/>
            <a:ext cx="5943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6" y="435098"/>
            <a:ext cx="2448081" cy="3338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07" y="470432"/>
            <a:ext cx="5448304" cy="339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6" y="810102"/>
            <a:ext cx="10198598" cy="3813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6" y="1191490"/>
            <a:ext cx="2853329" cy="3651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5" y="1199852"/>
            <a:ext cx="5230091" cy="3620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6" y="1627287"/>
            <a:ext cx="10218406" cy="3396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0" y="1973258"/>
            <a:ext cx="5624239" cy="3168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9" y="3209070"/>
            <a:ext cx="6508174" cy="3931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81" y="3254262"/>
            <a:ext cx="2966025" cy="30491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9" y="3605283"/>
            <a:ext cx="3638577" cy="34326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8" y="4494406"/>
            <a:ext cx="5857009" cy="33152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52" y="4520110"/>
            <a:ext cx="4954154" cy="30796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885435"/>
            <a:ext cx="5932655" cy="3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05"/>
            <a:ext cx="10515600" cy="1325563"/>
          </a:xfrm>
        </p:spPr>
        <p:txBody>
          <a:bodyPr>
            <a:normAutofit/>
          </a:bodyPr>
          <a:lstStyle/>
          <a:p>
            <a:r>
              <a:rPr lang="es-ES_tradnl" sz="4000" dirty="0" err="1" smtClean="0"/>
              <a:t>Funci</a:t>
            </a:r>
            <a:r>
              <a:rPr lang="es-ES" sz="4000" dirty="0" err="1" smtClean="0"/>
              <a:t>ón</a:t>
            </a:r>
            <a:r>
              <a:rPr lang="es-ES_tradnl" sz="4000" dirty="0" smtClean="0"/>
              <a:t> de probabilidad y </a:t>
            </a:r>
            <a:r>
              <a:rPr lang="es-ES_tradnl" sz="4000" dirty="0" err="1" smtClean="0"/>
              <a:t>funci</a:t>
            </a:r>
            <a:r>
              <a:rPr lang="es-ES" sz="4000" dirty="0" err="1" smtClean="0"/>
              <a:t>ón</a:t>
            </a:r>
            <a:r>
              <a:rPr lang="es-ES" sz="4000" dirty="0" smtClean="0"/>
              <a:t> de </a:t>
            </a:r>
            <a:r>
              <a:rPr lang="es-ES_tradnl" sz="4000" dirty="0" smtClean="0"/>
              <a:t>distribución</a:t>
            </a:r>
            <a:endParaRPr lang="es-ES_tradnl" sz="4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3" y="1394675"/>
            <a:ext cx="11949773" cy="37869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2" y="1817089"/>
            <a:ext cx="11087215" cy="385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2" y="2246580"/>
            <a:ext cx="5250864" cy="31865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1" y="2738562"/>
            <a:ext cx="11418047" cy="3648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73" y="3589533"/>
            <a:ext cx="2518944" cy="47906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1" y="3088866"/>
            <a:ext cx="1153507" cy="28481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4389060"/>
            <a:ext cx="12039600" cy="7747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1" y="5555872"/>
            <a:ext cx="3943009" cy="6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" y="422203"/>
            <a:ext cx="11188484" cy="15451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712"/>
            <a:ext cx="12065000" cy="1066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0" y="4508503"/>
            <a:ext cx="2146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32" y="412461"/>
            <a:ext cx="9116608" cy="43513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" y="4955308"/>
            <a:ext cx="11753447" cy="3786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" y="5333999"/>
            <a:ext cx="3037691" cy="5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" y="462035"/>
            <a:ext cx="10718537" cy="72945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5" y="1191490"/>
            <a:ext cx="6034420" cy="387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90" y="2153227"/>
            <a:ext cx="5360011" cy="18230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4742937"/>
            <a:ext cx="10060843" cy="3483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5162477"/>
            <a:ext cx="6034421" cy="3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472739"/>
            <a:ext cx="11850816" cy="67718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92" y="1582302"/>
            <a:ext cx="6919265" cy="1117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9" y="3238499"/>
            <a:ext cx="7406202" cy="4052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31" y="4249880"/>
            <a:ext cx="3604788" cy="5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22" y="492054"/>
            <a:ext cx="7914716" cy="274991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22" y="3915064"/>
            <a:ext cx="7914716" cy="27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" y="565367"/>
            <a:ext cx="10724408" cy="106947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" y="1634837"/>
            <a:ext cx="598054" cy="299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" y="2382181"/>
            <a:ext cx="10724408" cy="16980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1" y="4504260"/>
            <a:ext cx="7521863" cy="3521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5" y="4507364"/>
            <a:ext cx="1092200" cy="3736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0" y="5128054"/>
            <a:ext cx="3195243" cy="358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33" y="5128054"/>
            <a:ext cx="6560470" cy="358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0" y="5486399"/>
            <a:ext cx="2257137" cy="35406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5516934"/>
            <a:ext cx="6615727" cy="3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0" y="427974"/>
            <a:ext cx="3596987" cy="37558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28" y="427974"/>
            <a:ext cx="3200018" cy="3755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3" y="427974"/>
            <a:ext cx="3257901" cy="3798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0" y="831273"/>
            <a:ext cx="4239717" cy="3521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56" y="800098"/>
            <a:ext cx="5531299" cy="4043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0" y="1205631"/>
            <a:ext cx="4746793" cy="3521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34" y="1222305"/>
            <a:ext cx="5119376" cy="33661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0" y="1574441"/>
            <a:ext cx="4997185" cy="36599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25" y="1574441"/>
            <a:ext cx="1185719" cy="3001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43" y="2310398"/>
            <a:ext cx="4969329" cy="100989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9" y="3844147"/>
            <a:ext cx="10683945" cy="142058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84" y="5605519"/>
            <a:ext cx="3155098" cy="8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3" y="463017"/>
            <a:ext cx="3718212" cy="382109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25" y="509481"/>
            <a:ext cx="6519720" cy="3217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2" y="934022"/>
            <a:ext cx="3569699" cy="3128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5" y="934022"/>
            <a:ext cx="5250976" cy="3128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2" y="1311615"/>
            <a:ext cx="4660324" cy="3509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37" y="1341606"/>
            <a:ext cx="4292526" cy="3209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17" y="2129032"/>
            <a:ext cx="8070317" cy="39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76" y="1606766"/>
            <a:ext cx="7931631" cy="3477852"/>
          </a:xfrm>
        </p:spPr>
      </p:pic>
    </p:spTree>
    <p:extLst>
      <p:ext uri="{BB962C8B-B14F-4D97-AF65-F5344CB8AC3E}">
        <p14:creationId xmlns:p14="http://schemas.microsoft.com/office/powerpoint/2010/main" val="6161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497247"/>
            <a:ext cx="10664027" cy="10960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1593272"/>
            <a:ext cx="3356470" cy="3267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21" y="1593272"/>
            <a:ext cx="6937806" cy="3047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1961571"/>
            <a:ext cx="2000132" cy="3521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41" y="2869406"/>
            <a:ext cx="4487081" cy="3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72</Words>
  <Application>Microsoft Macintosh PowerPoint</Application>
  <PresentationFormat>Panorámica</PresentationFormat>
  <Paragraphs>12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Tema de Office</vt:lpstr>
      <vt:lpstr>Curso Propedéutico de Matemáticas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Principio de multiplicación</vt:lpstr>
      <vt:lpstr>Ordenaciones con permutación: muestras con orden y con reemplazo</vt:lpstr>
      <vt:lpstr>Presentación de PowerPoint</vt:lpstr>
      <vt:lpstr>Ordenaciones sin repetición: muestras con orden y sin reemplazo</vt:lpstr>
      <vt:lpstr>Presentación de PowerPoint</vt:lpstr>
      <vt:lpstr>Permutaciones: muestras exhaustivas con orden y sin reemplazo</vt:lpstr>
      <vt:lpstr>Combinaciones: muestras sin orden y sin reemplazo</vt:lpstr>
      <vt:lpstr>Presentación de PowerPoint</vt:lpstr>
      <vt:lpstr>Muestras sin orden y con reemplazo</vt:lpstr>
      <vt:lpstr>Presentación de PowerPoint</vt:lpstr>
      <vt:lpstr>Probabilidad condicional</vt:lpstr>
      <vt:lpstr>Presentación de PowerPoint</vt:lpstr>
      <vt:lpstr>Presentación de PowerPoint</vt:lpstr>
      <vt:lpstr>Presentación de PowerPoint</vt:lpstr>
      <vt:lpstr>Presentación de PowerPoint</vt:lpstr>
      <vt:lpstr>Variables aleatorias</vt:lpstr>
      <vt:lpstr>Presentación de PowerPoint</vt:lpstr>
      <vt:lpstr>Función de probabilidad y función de distribución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Propedéutico de Matemáticas</dc:title>
  <dc:creator>Usuario de Microsoft Office</dc:creator>
  <cp:lastModifiedBy>Usuario de Microsoft Office</cp:lastModifiedBy>
  <cp:revision>85</cp:revision>
  <dcterms:created xsi:type="dcterms:W3CDTF">2017-04-20T01:55:40Z</dcterms:created>
  <dcterms:modified xsi:type="dcterms:W3CDTF">2019-03-06T03:17:51Z</dcterms:modified>
</cp:coreProperties>
</file>