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5" r:id="rId3"/>
    <p:sldId id="343" r:id="rId4"/>
    <p:sldId id="344" r:id="rId5"/>
    <p:sldId id="345" r:id="rId6"/>
    <p:sldId id="354" r:id="rId7"/>
    <p:sldId id="355" r:id="rId8"/>
    <p:sldId id="356" r:id="rId9"/>
    <p:sldId id="357" r:id="rId10"/>
    <p:sldId id="358" r:id="rId11"/>
    <p:sldId id="359" r:id="rId12"/>
    <p:sldId id="361" r:id="rId13"/>
    <p:sldId id="362" r:id="rId14"/>
    <p:sldId id="363" r:id="rId15"/>
    <p:sldId id="297" r:id="rId16"/>
    <p:sldId id="317" r:id="rId17"/>
    <p:sldId id="318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19" r:id="rId26"/>
    <p:sldId id="305" r:id="rId27"/>
    <p:sldId id="320" r:id="rId28"/>
    <p:sldId id="306" r:id="rId29"/>
    <p:sldId id="309" r:id="rId30"/>
    <p:sldId id="310" r:id="rId31"/>
    <p:sldId id="321" r:id="rId32"/>
    <p:sldId id="307" r:id="rId33"/>
    <p:sldId id="308" r:id="rId34"/>
    <p:sldId id="311" r:id="rId35"/>
    <p:sldId id="322" r:id="rId36"/>
    <p:sldId id="312" r:id="rId37"/>
    <p:sldId id="313" r:id="rId38"/>
    <p:sldId id="314" r:id="rId39"/>
    <p:sldId id="315" r:id="rId40"/>
    <p:sldId id="323" r:id="rId41"/>
    <p:sldId id="324" r:id="rId42"/>
    <p:sldId id="325" r:id="rId43"/>
    <p:sldId id="326" r:id="rId44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3730"/>
  </p:normalViewPr>
  <p:slideViewPr>
    <p:cSldViewPr snapToGrid="0" snapToObjects="1">
      <p:cViewPr>
        <p:scale>
          <a:sx n="80" d="100"/>
          <a:sy n="8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087F-A84B-E748-8F4B-64C055F2D330}" type="datetimeFigureOut">
              <a:rPr lang="es-ES_tradnl" smtClean="0"/>
              <a:t>6/2/19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210E-C075-5848-88DA-5DF70BAB691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5687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087F-A84B-E748-8F4B-64C055F2D330}" type="datetimeFigureOut">
              <a:rPr lang="es-ES_tradnl" smtClean="0"/>
              <a:t>6/2/19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210E-C075-5848-88DA-5DF70BAB691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2252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087F-A84B-E748-8F4B-64C055F2D330}" type="datetimeFigureOut">
              <a:rPr lang="es-ES_tradnl" smtClean="0"/>
              <a:t>6/2/19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210E-C075-5848-88DA-5DF70BAB691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176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087F-A84B-E748-8F4B-64C055F2D330}" type="datetimeFigureOut">
              <a:rPr lang="es-ES_tradnl" smtClean="0"/>
              <a:t>6/2/19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210E-C075-5848-88DA-5DF70BAB691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0164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087F-A84B-E748-8F4B-64C055F2D330}" type="datetimeFigureOut">
              <a:rPr lang="es-ES_tradnl" smtClean="0"/>
              <a:t>6/2/19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210E-C075-5848-88DA-5DF70BAB691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5810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087F-A84B-E748-8F4B-64C055F2D330}" type="datetimeFigureOut">
              <a:rPr lang="es-ES_tradnl" smtClean="0"/>
              <a:t>6/2/19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210E-C075-5848-88DA-5DF70BAB691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48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087F-A84B-E748-8F4B-64C055F2D330}" type="datetimeFigureOut">
              <a:rPr lang="es-ES_tradnl" smtClean="0"/>
              <a:t>6/2/19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210E-C075-5848-88DA-5DF70BAB691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6622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087F-A84B-E748-8F4B-64C055F2D330}" type="datetimeFigureOut">
              <a:rPr lang="es-ES_tradnl" smtClean="0"/>
              <a:t>6/2/19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210E-C075-5848-88DA-5DF70BAB691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66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087F-A84B-E748-8F4B-64C055F2D330}" type="datetimeFigureOut">
              <a:rPr lang="es-ES_tradnl" smtClean="0"/>
              <a:t>6/2/19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210E-C075-5848-88DA-5DF70BAB691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6031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087F-A84B-E748-8F4B-64C055F2D330}" type="datetimeFigureOut">
              <a:rPr lang="es-ES_tradnl" smtClean="0"/>
              <a:t>6/2/19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210E-C075-5848-88DA-5DF70BAB691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8565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087F-A84B-E748-8F4B-64C055F2D330}" type="datetimeFigureOut">
              <a:rPr lang="es-ES_tradnl" smtClean="0"/>
              <a:t>6/2/19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210E-C075-5848-88DA-5DF70BAB691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067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F087F-A84B-E748-8F4B-64C055F2D330}" type="datetimeFigureOut">
              <a:rPr lang="es-ES_tradnl" smtClean="0"/>
              <a:t>6/2/19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6210E-C075-5848-88DA-5DF70BAB691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40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Relationship Id="rId3" Type="http://schemas.openxmlformats.org/officeDocument/2006/relationships/image" Target="../media/image10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s-ES_tradnl" dirty="0" smtClean="0"/>
              <a:t>Curso Proped</a:t>
            </a:r>
            <a:r>
              <a:rPr lang="es-ES" dirty="0" smtClean="0"/>
              <a:t>éutico de Matemáticas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s-ES" dirty="0" smtClean="0"/>
              <a:t>Álgebra Lineal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0776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 err="1" smtClean="0"/>
              <a:t>Interpretaci</a:t>
            </a:r>
            <a:r>
              <a:rPr lang="es-ES" sz="3600" dirty="0" err="1" smtClean="0"/>
              <a:t>ón</a:t>
            </a:r>
            <a:r>
              <a:rPr lang="es-ES" sz="3600" dirty="0" smtClean="0"/>
              <a:t> geométrica del producto vectorial</a:t>
            </a:r>
            <a:endParaRPr lang="es-ES_tradnl" sz="36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1855771"/>
            <a:ext cx="12031579" cy="3477988"/>
          </a:xfrm>
        </p:spPr>
      </p:pic>
    </p:spTree>
    <p:extLst>
      <p:ext uri="{BB962C8B-B14F-4D97-AF65-F5344CB8AC3E}">
        <p14:creationId xmlns:p14="http://schemas.microsoft.com/office/powerpoint/2010/main" val="13909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608055"/>
            <a:ext cx="11103082" cy="980114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2072106"/>
            <a:ext cx="5493418" cy="152172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49" y="4126288"/>
            <a:ext cx="7401257" cy="46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3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Producto Mixto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26" y="1690688"/>
            <a:ext cx="11798148" cy="1521449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979" y="3591425"/>
            <a:ext cx="5858474" cy="253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Interpretaci</a:t>
            </a:r>
            <a:r>
              <a:rPr lang="es-ES" dirty="0" err="1" smtClean="0"/>
              <a:t>ón</a:t>
            </a:r>
            <a:r>
              <a:rPr lang="es-ES" dirty="0" smtClean="0"/>
              <a:t> geométrica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5" y="1690687"/>
            <a:ext cx="11619211" cy="956259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5" y="2727156"/>
            <a:ext cx="1315107" cy="4191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436" y="2727156"/>
            <a:ext cx="3812005" cy="39592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63" y="4192095"/>
            <a:ext cx="7299910" cy="71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52" y="2268203"/>
            <a:ext cx="11043159" cy="1084596"/>
          </a:xfrm>
        </p:spPr>
      </p:pic>
    </p:spTree>
    <p:extLst>
      <p:ext uri="{BB962C8B-B14F-4D97-AF65-F5344CB8AC3E}">
        <p14:creationId xmlns:p14="http://schemas.microsoft.com/office/powerpoint/2010/main" val="101303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Matrices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47" y="1474139"/>
            <a:ext cx="11589105" cy="433098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044" y="2544617"/>
            <a:ext cx="3741101" cy="226291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581" y="3317008"/>
            <a:ext cx="1355638" cy="74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30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Traza de una matriz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09" y="1690688"/>
            <a:ext cx="10425072" cy="34593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293" y="3521749"/>
            <a:ext cx="2458727" cy="119033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2663343"/>
            <a:ext cx="4889726" cy="319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3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896" y="1499852"/>
            <a:ext cx="5343883" cy="3778729"/>
          </a:xfrm>
        </p:spPr>
      </p:pic>
    </p:spTree>
    <p:extLst>
      <p:ext uri="{BB962C8B-B14F-4D97-AF65-F5344CB8AC3E}">
        <p14:creationId xmlns:p14="http://schemas.microsoft.com/office/powerpoint/2010/main" val="142362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Matrices especiales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8575787" cy="1509712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3689708"/>
            <a:ext cx="8919917" cy="305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4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95" y="1236735"/>
            <a:ext cx="7972151" cy="1464902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95" y="3803072"/>
            <a:ext cx="11446624" cy="168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6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Vector unitario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66" y="1436508"/>
            <a:ext cx="11014467" cy="50836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128" y="2292171"/>
            <a:ext cx="2015836" cy="56935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66" y="3272466"/>
            <a:ext cx="10765034" cy="38400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66" y="3826648"/>
            <a:ext cx="647700" cy="3175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466" y="3775848"/>
            <a:ext cx="1612900" cy="4191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864" y="3869186"/>
            <a:ext cx="471363" cy="27496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366" y="4407660"/>
            <a:ext cx="6629400" cy="9017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317" y="5902036"/>
            <a:ext cx="4732071" cy="57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8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03" y="1325058"/>
            <a:ext cx="11725016" cy="4105924"/>
          </a:xfrm>
        </p:spPr>
      </p:pic>
    </p:spTree>
    <p:extLst>
      <p:ext uri="{BB962C8B-B14F-4D97-AF65-F5344CB8AC3E}">
        <p14:creationId xmlns:p14="http://schemas.microsoft.com/office/powerpoint/2010/main" val="110558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4553"/>
            <a:ext cx="12087513" cy="3536004"/>
          </a:xfrm>
        </p:spPr>
      </p:pic>
    </p:spTree>
    <p:extLst>
      <p:ext uri="{BB962C8B-B14F-4D97-AF65-F5344CB8AC3E}">
        <p14:creationId xmlns:p14="http://schemas.microsoft.com/office/powerpoint/2010/main" val="195759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8" y="1437048"/>
            <a:ext cx="11862800" cy="3481315"/>
          </a:xfrm>
        </p:spPr>
      </p:pic>
    </p:spTree>
    <p:extLst>
      <p:ext uri="{BB962C8B-B14F-4D97-AF65-F5344CB8AC3E}">
        <p14:creationId xmlns:p14="http://schemas.microsoft.com/office/powerpoint/2010/main" val="212012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72" y="560170"/>
            <a:ext cx="11684016" cy="1421029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71" y="2479963"/>
            <a:ext cx="11792050" cy="120534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71" y="4446153"/>
            <a:ext cx="11658531" cy="117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9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62" y="277884"/>
            <a:ext cx="11691195" cy="1814151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80" y="2342572"/>
            <a:ext cx="8376958" cy="419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9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190" y="1288472"/>
            <a:ext cx="5463437" cy="4087308"/>
          </a:xfrm>
        </p:spPr>
      </p:pic>
    </p:spTree>
    <p:extLst>
      <p:ext uri="{BB962C8B-B14F-4D97-AF65-F5344CB8AC3E}">
        <p14:creationId xmlns:p14="http://schemas.microsoft.com/office/powerpoint/2010/main" val="111323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87" y="327529"/>
            <a:ext cx="11697180" cy="1681379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87" y="2797464"/>
            <a:ext cx="11792630" cy="256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6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721" y="1094509"/>
            <a:ext cx="7941920" cy="4470617"/>
          </a:xfrm>
        </p:spPr>
      </p:pic>
    </p:spTree>
    <p:extLst>
      <p:ext uri="{BB962C8B-B14F-4D97-AF65-F5344CB8AC3E}">
        <p14:creationId xmlns:p14="http://schemas.microsoft.com/office/powerpoint/2010/main" val="186558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Suma de matrices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89" y="1690688"/>
            <a:ext cx="11867622" cy="969385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796" y="3016251"/>
            <a:ext cx="8100407" cy="125094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37" y="4844473"/>
            <a:ext cx="11916123" cy="122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3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Resta de Matrices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96" y="1690688"/>
            <a:ext cx="11609007" cy="1329603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188" y="3575626"/>
            <a:ext cx="8187622" cy="132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6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Producto escalar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1282700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144" y="3687622"/>
            <a:ext cx="3056645" cy="61132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5291282"/>
            <a:ext cx="111633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Escalar por matriz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57" y="1690688"/>
            <a:ext cx="11895686" cy="1008357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505" y="4463335"/>
            <a:ext cx="6490989" cy="184048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318" y="3225800"/>
            <a:ext cx="2246648" cy="79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7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087" y="858982"/>
            <a:ext cx="7818890" cy="4889139"/>
          </a:xfrm>
        </p:spPr>
      </p:pic>
    </p:spTree>
    <p:extLst>
      <p:ext uri="{BB962C8B-B14F-4D97-AF65-F5344CB8AC3E}">
        <p14:creationId xmlns:p14="http://schemas.microsoft.com/office/powerpoint/2010/main" val="188032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Multiplicaci</a:t>
            </a:r>
            <a:r>
              <a:rPr lang="es-ES" dirty="0" err="1" smtClean="0"/>
              <a:t>ón</a:t>
            </a:r>
            <a:r>
              <a:rPr lang="es-ES" dirty="0" smtClean="0"/>
              <a:t> de matrices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55" y="1690688"/>
            <a:ext cx="11902090" cy="720003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56" y="2587987"/>
            <a:ext cx="10008688" cy="42826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16" y="3193547"/>
            <a:ext cx="11062856" cy="42866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803" y="3992417"/>
            <a:ext cx="3119080" cy="153554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783" y="4405068"/>
            <a:ext cx="2755328" cy="54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2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613" y="494938"/>
            <a:ext cx="6857481" cy="1375426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648" y="2713180"/>
            <a:ext cx="4558356" cy="116609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29" y="4502727"/>
            <a:ext cx="9595712" cy="116378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17" y="4704195"/>
            <a:ext cx="1107857" cy="60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2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909" y="587302"/>
            <a:ext cx="6592392" cy="1864953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54" y="3426690"/>
            <a:ext cx="11202863" cy="182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0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78" y="766257"/>
            <a:ext cx="8196814" cy="5343597"/>
          </a:xfrm>
        </p:spPr>
      </p:pic>
    </p:spTree>
    <p:extLst>
      <p:ext uri="{BB962C8B-B14F-4D97-AF65-F5344CB8AC3E}">
        <p14:creationId xmlns:p14="http://schemas.microsoft.com/office/powerpoint/2010/main" val="175721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7634"/>
            <a:ext cx="12059618" cy="1676183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1" y="3816928"/>
            <a:ext cx="10625856" cy="161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4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Matriz inversa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9" y="1533958"/>
            <a:ext cx="12131903" cy="613497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0" y="2469284"/>
            <a:ext cx="12135590" cy="78047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3571586"/>
            <a:ext cx="2524822" cy="18161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26" y="5848060"/>
            <a:ext cx="9568345" cy="46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0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696" y="637309"/>
            <a:ext cx="7762560" cy="5652655"/>
          </a:xfrm>
        </p:spPr>
      </p:pic>
    </p:spTree>
    <p:extLst>
      <p:ext uri="{BB962C8B-B14F-4D97-AF65-F5344CB8AC3E}">
        <p14:creationId xmlns:p14="http://schemas.microsoft.com/office/powerpoint/2010/main" val="61770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</a:t>
            </a:r>
            <a:r>
              <a:rPr lang="es-ES" dirty="0" err="1" smtClean="0"/>
              <a:t>álculo</a:t>
            </a:r>
            <a:r>
              <a:rPr lang="es-ES" dirty="0" smtClean="0"/>
              <a:t> de la inversa (método 1)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90" y="1690688"/>
            <a:ext cx="8721959" cy="442912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84004"/>
            <a:ext cx="2026180" cy="87860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482" y="2571168"/>
            <a:ext cx="2226992" cy="57265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106" y="2332762"/>
            <a:ext cx="2948686" cy="103100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871" y="3800181"/>
            <a:ext cx="7454214" cy="110432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692" y="5223164"/>
            <a:ext cx="5313026" cy="122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69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642" y="114698"/>
            <a:ext cx="9305737" cy="6651416"/>
          </a:xfrm>
        </p:spPr>
      </p:pic>
    </p:spTree>
    <p:extLst>
      <p:ext uri="{BB962C8B-B14F-4D97-AF65-F5344CB8AC3E}">
        <p14:creationId xmlns:p14="http://schemas.microsoft.com/office/powerpoint/2010/main" val="120418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82" y="494938"/>
            <a:ext cx="2306556" cy="1901897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545" y="943658"/>
            <a:ext cx="5107761" cy="10044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846" y="3626426"/>
            <a:ext cx="7516670" cy="155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9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000" dirty="0" smtClean="0"/>
              <a:t>C</a:t>
            </a:r>
            <a:r>
              <a:rPr lang="es-ES" sz="4000" dirty="0" err="1" smtClean="0"/>
              <a:t>álculo</a:t>
            </a:r>
            <a:r>
              <a:rPr lang="es-ES" sz="4000" dirty="0" smtClean="0"/>
              <a:t> de la inversa (método 2, Gauss-</a:t>
            </a:r>
            <a:r>
              <a:rPr lang="es-ES" sz="4000" dirty="0" err="1" smtClean="0"/>
              <a:t>Jordan</a:t>
            </a:r>
            <a:r>
              <a:rPr lang="es-ES" sz="4000" dirty="0" smtClean="0"/>
              <a:t>)</a:t>
            </a:r>
            <a:endParaRPr lang="es-ES_tradnl" sz="40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8836"/>
            <a:ext cx="2299421" cy="99709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180" y="1690688"/>
            <a:ext cx="4330657" cy="115339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20" y="3722254"/>
            <a:ext cx="7778437" cy="109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6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58" y="552868"/>
            <a:ext cx="6992839" cy="1236676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58" y="2421080"/>
            <a:ext cx="6992839" cy="12503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58" y="4109026"/>
            <a:ext cx="4940602" cy="112799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488" y="5237017"/>
            <a:ext cx="5700782" cy="113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3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55" y="624825"/>
            <a:ext cx="6738318" cy="1176265"/>
          </a:xfrm>
          <a:prstGeom prst="rect">
            <a:avLst/>
          </a:prstGeom>
        </p:spPr>
      </p:pic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209" y="2839821"/>
            <a:ext cx="5048100" cy="1759888"/>
          </a:xfrm>
        </p:spPr>
      </p:pic>
    </p:spTree>
    <p:extLst>
      <p:ext uri="{BB962C8B-B14F-4D97-AF65-F5344CB8AC3E}">
        <p14:creationId xmlns:p14="http://schemas.microsoft.com/office/powerpoint/2010/main" val="148647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Producto Escalar o producto Punto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48" y="2327561"/>
            <a:ext cx="11792704" cy="1482435"/>
          </a:xfrm>
        </p:spPr>
      </p:pic>
    </p:spTree>
    <p:extLst>
      <p:ext uri="{BB962C8B-B14F-4D97-AF65-F5344CB8AC3E}">
        <p14:creationId xmlns:p14="http://schemas.microsoft.com/office/powerpoint/2010/main" val="83468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Producto Vectorial o Producto </a:t>
            </a:r>
            <a:r>
              <a:rPr lang="es-ES_tradnl" dirty="0"/>
              <a:t>C</a:t>
            </a:r>
            <a:r>
              <a:rPr lang="es-ES_tradnl" dirty="0" smtClean="0"/>
              <a:t>ruz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26" y="1690687"/>
            <a:ext cx="11151435" cy="2394093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61" y="4264891"/>
            <a:ext cx="11150600" cy="4064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68" y="4671291"/>
            <a:ext cx="14605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93669"/>
            <a:ext cx="10515600" cy="1325563"/>
          </a:xfrm>
        </p:spPr>
        <p:txBody>
          <a:bodyPr/>
          <a:lstStyle/>
          <a:p>
            <a:r>
              <a:rPr lang="es-ES_tradnl" dirty="0"/>
              <a:t>Producto Vectorial o Producto Cruz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81" y="2068158"/>
            <a:ext cx="5217837" cy="3582915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612" y="2548145"/>
            <a:ext cx="382944" cy="35315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612" y="3090975"/>
            <a:ext cx="382944" cy="35315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612" y="2756756"/>
            <a:ext cx="382944" cy="35315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612" y="3859616"/>
            <a:ext cx="382944" cy="35315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612" y="3508866"/>
            <a:ext cx="382944" cy="35315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741" y="2904536"/>
            <a:ext cx="440251" cy="119293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361" y="2705499"/>
            <a:ext cx="532345" cy="144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91" y="395286"/>
            <a:ext cx="10326652" cy="6062664"/>
          </a:xfrm>
        </p:spPr>
      </p:pic>
    </p:spTree>
    <p:extLst>
      <p:ext uri="{BB962C8B-B14F-4D97-AF65-F5344CB8AC3E}">
        <p14:creationId xmlns:p14="http://schemas.microsoft.com/office/powerpoint/2010/main" val="202030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4" y="910431"/>
            <a:ext cx="10420914" cy="193278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4" y="4097337"/>
            <a:ext cx="9921655" cy="53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9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2265</TotalTime>
  <Words>79</Words>
  <Application>Microsoft Macintosh PowerPoint</Application>
  <PresentationFormat>Panorámica</PresentationFormat>
  <Paragraphs>20</Paragraphs>
  <Slides>43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7" baseType="lpstr">
      <vt:lpstr>Calibri</vt:lpstr>
      <vt:lpstr>Calibri Light</vt:lpstr>
      <vt:lpstr>Arial</vt:lpstr>
      <vt:lpstr>Tema de Office</vt:lpstr>
      <vt:lpstr>Curso Propedéutico de Matemáticas</vt:lpstr>
      <vt:lpstr>Vector unitario</vt:lpstr>
      <vt:lpstr>Producto escalar</vt:lpstr>
      <vt:lpstr>Presentación de PowerPoint</vt:lpstr>
      <vt:lpstr>Producto Escalar o producto Punto</vt:lpstr>
      <vt:lpstr>Producto Vectorial o Producto Cruz</vt:lpstr>
      <vt:lpstr>Producto Vectorial o Producto Cruz</vt:lpstr>
      <vt:lpstr>Presentación de PowerPoint</vt:lpstr>
      <vt:lpstr>Presentación de PowerPoint</vt:lpstr>
      <vt:lpstr>Interpretación geométrica del producto vectorial</vt:lpstr>
      <vt:lpstr>Presentación de PowerPoint</vt:lpstr>
      <vt:lpstr>Producto Mixto</vt:lpstr>
      <vt:lpstr>Interpretación geométrica</vt:lpstr>
      <vt:lpstr>Presentación de PowerPoint</vt:lpstr>
      <vt:lpstr>Matrices</vt:lpstr>
      <vt:lpstr>Traza de una matriz</vt:lpstr>
      <vt:lpstr>Presentación de PowerPoint</vt:lpstr>
      <vt:lpstr>Matrices especiales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Suma de matrices</vt:lpstr>
      <vt:lpstr>Resta de Matrices</vt:lpstr>
      <vt:lpstr>Escalar por matriz</vt:lpstr>
      <vt:lpstr>Presentación de PowerPoint</vt:lpstr>
      <vt:lpstr>Multiplicación de matrices</vt:lpstr>
      <vt:lpstr>Presentación de PowerPoint</vt:lpstr>
      <vt:lpstr>Presentación de PowerPoint</vt:lpstr>
      <vt:lpstr>Presentación de PowerPoint</vt:lpstr>
      <vt:lpstr>Presentación de PowerPoint</vt:lpstr>
      <vt:lpstr>Matriz inversa</vt:lpstr>
      <vt:lpstr>Presentación de PowerPoint</vt:lpstr>
      <vt:lpstr>Cálculo de la inversa (método 1)</vt:lpstr>
      <vt:lpstr>Presentación de PowerPoint</vt:lpstr>
      <vt:lpstr>Cálculo de la inversa (método 2, Gauss-Jordan)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Propedéutico de Matemáticas</dc:title>
  <dc:creator>Usuario de Microsoft Office</dc:creator>
  <cp:lastModifiedBy>Usuario de Microsoft Office</cp:lastModifiedBy>
  <cp:revision>115</cp:revision>
  <dcterms:created xsi:type="dcterms:W3CDTF">2017-03-14T01:28:32Z</dcterms:created>
  <dcterms:modified xsi:type="dcterms:W3CDTF">2019-02-08T04:12:56Z</dcterms:modified>
</cp:coreProperties>
</file>