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7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69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4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874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2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5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20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8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0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0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48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4948-632B-FF48-B440-4640FA94E9C4}" type="datetimeFigureOut">
              <a:rPr lang="es-ES_tradnl" smtClean="0"/>
              <a:t>14/2/19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38CA-334A-F243-8B47-4416E7234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36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Curso Proped</a:t>
            </a:r>
            <a:r>
              <a:rPr lang="es-ES" dirty="0" smtClean="0"/>
              <a:t>éutico de Matemáticas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_tradnl" dirty="0" smtClean="0"/>
              <a:t>C</a:t>
            </a:r>
            <a:r>
              <a:rPr lang="es-ES" dirty="0" err="1" smtClean="0"/>
              <a:t>álculo</a:t>
            </a:r>
            <a:r>
              <a:rPr lang="es-ES" dirty="0" smtClean="0"/>
              <a:t> Vectorial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57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Operadores diferenciales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2" y="1690688"/>
            <a:ext cx="11696334" cy="12974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3396672"/>
            <a:ext cx="9409874" cy="1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1" y="326952"/>
            <a:ext cx="5886643" cy="53202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0" y="1482436"/>
            <a:ext cx="4341087" cy="6511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05" y="443346"/>
            <a:ext cx="3426477" cy="3740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0" y="2392218"/>
            <a:ext cx="2496706" cy="12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6" y="374867"/>
            <a:ext cx="8595961" cy="55338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2" y="460943"/>
            <a:ext cx="1941577" cy="4396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" y="1433946"/>
            <a:ext cx="5837476" cy="8520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36" y="2890982"/>
            <a:ext cx="3232725" cy="5172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36" y="3829242"/>
            <a:ext cx="551873" cy="3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76" y="545161"/>
            <a:ext cx="7016515" cy="41080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16" y="955964"/>
            <a:ext cx="6801975" cy="4807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49" y="1570440"/>
            <a:ext cx="8070912" cy="3362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60" y="1532652"/>
            <a:ext cx="1348510" cy="3720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5" y="2683163"/>
            <a:ext cx="9073658" cy="7943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6" y="3722254"/>
            <a:ext cx="3906990" cy="4341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48" y="4565073"/>
            <a:ext cx="1539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753987"/>
            <a:ext cx="8631382" cy="1505887"/>
          </a:xfrm>
        </p:spPr>
      </p:pic>
    </p:spTree>
    <p:extLst>
      <p:ext uri="{BB962C8B-B14F-4D97-AF65-F5344CB8AC3E}">
        <p14:creationId xmlns:p14="http://schemas.microsoft.com/office/powerpoint/2010/main" val="5616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51"/>
            <a:ext cx="10515600" cy="1325563"/>
          </a:xfrm>
        </p:spPr>
        <p:txBody>
          <a:bodyPr/>
          <a:lstStyle/>
          <a:p>
            <a:r>
              <a:rPr lang="es-ES_tradnl" dirty="0" err="1" smtClean="0"/>
              <a:t>Funci</a:t>
            </a:r>
            <a:r>
              <a:rPr lang="es-ES" dirty="0" err="1" smtClean="0"/>
              <a:t>ón</a:t>
            </a:r>
            <a:r>
              <a:rPr lang="es-ES" dirty="0" smtClean="0"/>
              <a:t> de varias variables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7" y="1280602"/>
            <a:ext cx="10249705" cy="12963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5" y="2798297"/>
            <a:ext cx="2437953" cy="15431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5" y="4694872"/>
            <a:ext cx="1716635" cy="307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2" y="2609596"/>
            <a:ext cx="1521613" cy="22781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56" y="4902796"/>
            <a:ext cx="1511429" cy="5554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7" y="5659053"/>
            <a:ext cx="1953916" cy="6365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85" y="2654800"/>
            <a:ext cx="1340556" cy="18894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22" y="4662215"/>
            <a:ext cx="2058064" cy="7355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90" y="2765640"/>
            <a:ext cx="1230656" cy="18894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17" y="5030006"/>
            <a:ext cx="2094464" cy="7169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94" y="2374547"/>
            <a:ext cx="1635173" cy="251886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86" y="5049295"/>
            <a:ext cx="2097387" cy="7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</a:t>
            </a:r>
            <a:r>
              <a:rPr lang="es-ES_tradnl" dirty="0" smtClean="0"/>
              <a:t>erivadas parciales de orden superior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09" y="1880971"/>
            <a:ext cx="1778000" cy="7493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9" y="2951019"/>
            <a:ext cx="1854200" cy="749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09" y="4021067"/>
            <a:ext cx="2057400" cy="711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59" y="5099774"/>
            <a:ext cx="2019300" cy="749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19" y="3424960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321757"/>
            <a:ext cx="3078641" cy="5233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1026391"/>
            <a:ext cx="4072600" cy="5668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1774537"/>
            <a:ext cx="8281468" cy="5253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481117"/>
            <a:ext cx="5805060" cy="4837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" y="3020292"/>
            <a:ext cx="7870150" cy="4722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" y="3838850"/>
            <a:ext cx="4004493" cy="4987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4487719"/>
            <a:ext cx="8281468" cy="4476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9" y="5036244"/>
            <a:ext cx="5940137" cy="5194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6" y="5584538"/>
            <a:ext cx="3966201" cy="4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" y="333303"/>
            <a:ext cx="2708009" cy="4564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" y="1160319"/>
            <a:ext cx="2418926" cy="4468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1761836"/>
            <a:ext cx="9498980" cy="4687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" y="2385290"/>
            <a:ext cx="10172700" cy="5131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" y="3053162"/>
            <a:ext cx="9632200" cy="3966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" y="3636033"/>
            <a:ext cx="6062520" cy="4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Magnitudes f</a:t>
            </a:r>
            <a:r>
              <a:rPr lang="es-ES" dirty="0" err="1" smtClean="0"/>
              <a:t>ísicas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Escalares .- Longitud, </a:t>
            </a:r>
            <a:r>
              <a:rPr lang="es-ES_tradnl" dirty="0" err="1" smtClean="0"/>
              <a:t>vol</a:t>
            </a:r>
            <a:r>
              <a:rPr lang="es-ES" dirty="0" err="1" smtClean="0"/>
              <a:t>úmen</a:t>
            </a:r>
            <a:r>
              <a:rPr lang="es-ES" dirty="0" smtClean="0"/>
              <a:t>, energía, trabajo, potencial, intensidad de corriente, temperatura, presión, potencial eléctrico, densidad.</a:t>
            </a:r>
          </a:p>
          <a:p>
            <a:endParaRPr lang="es-ES" dirty="0"/>
          </a:p>
          <a:p>
            <a:r>
              <a:rPr lang="es-ES" dirty="0" smtClean="0"/>
              <a:t>Vectoriales.- Velocidad, aceleración, fuerza, campo eléctrico, campo magnético.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50"/>
            <a:ext cx="10515600" cy="1325563"/>
          </a:xfrm>
        </p:spPr>
        <p:txBody>
          <a:bodyPr/>
          <a:lstStyle/>
          <a:p>
            <a:r>
              <a:rPr lang="es-ES_tradnl" dirty="0" smtClean="0"/>
              <a:t>Campo escalar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95" y="1200605"/>
            <a:ext cx="9611638" cy="14366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" y="6151419"/>
            <a:ext cx="11634643" cy="3267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251"/>
            <a:ext cx="2954224" cy="25757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01" y="2776105"/>
            <a:ext cx="2863826" cy="2815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2458662"/>
            <a:ext cx="3443143" cy="31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Campo vectorial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32" y="1690688"/>
            <a:ext cx="9775536" cy="170463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32" y="3629891"/>
            <a:ext cx="2594064" cy="25940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16" y="3518099"/>
            <a:ext cx="2726303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Operadores diferenciales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6" y="1690688"/>
            <a:ext cx="11519052" cy="116334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2" y="3549793"/>
            <a:ext cx="7623056" cy="18257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6" y="4580230"/>
            <a:ext cx="736554" cy="4491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0" y="4704194"/>
            <a:ext cx="1066800" cy="381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95" y="4806950"/>
            <a:ext cx="2794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69</Words>
  <Application>Microsoft Macintosh PowerPoint</Application>
  <PresentationFormat>Panorámica</PresentationFormat>
  <Paragraphs>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Tema de Office</vt:lpstr>
      <vt:lpstr>Curso Propedéutico de Matemáticas</vt:lpstr>
      <vt:lpstr>Función de varias variables</vt:lpstr>
      <vt:lpstr>Derivadas parciales de orden superior</vt:lpstr>
      <vt:lpstr>Presentación de PowerPoint</vt:lpstr>
      <vt:lpstr>Presentación de PowerPoint</vt:lpstr>
      <vt:lpstr>Magnitudes físicas</vt:lpstr>
      <vt:lpstr>Campo escalar</vt:lpstr>
      <vt:lpstr>Campo vectorial</vt:lpstr>
      <vt:lpstr>Operadores diferenciales</vt:lpstr>
      <vt:lpstr>Operadores diferenciales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Propedéutico de Matemáticas</dc:title>
  <dc:creator>Usuario de Microsoft Office</dc:creator>
  <cp:lastModifiedBy>Usuario de Microsoft Office</cp:lastModifiedBy>
  <cp:revision>69</cp:revision>
  <cp:lastPrinted>2018-03-14T18:35:16Z</cp:lastPrinted>
  <dcterms:created xsi:type="dcterms:W3CDTF">2017-04-07T00:28:39Z</dcterms:created>
  <dcterms:modified xsi:type="dcterms:W3CDTF">2019-02-14T23:43:11Z</dcterms:modified>
</cp:coreProperties>
</file>