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3692"/>
  </p:normalViewPr>
  <p:slideViewPr>
    <p:cSldViewPr snapToGrid="0" snapToObjects="1">
      <p:cViewPr varScale="1">
        <p:scale>
          <a:sx n="65" d="100"/>
          <a:sy n="65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E0A-4330-874D-96AF-F2CCD6C976AA}" type="datetimeFigureOut">
              <a:rPr lang="es-ES_tradnl" smtClean="0"/>
              <a:t>31/1/19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8387-2895-C243-BDB6-EB475D74FC9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248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E0A-4330-874D-96AF-F2CCD6C976AA}" type="datetimeFigureOut">
              <a:rPr lang="es-ES_tradnl" smtClean="0"/>
              <a:t>31/1/19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8387-2895-C243-BDB6-EB475D74FC9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53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E0A-4330-874D-96AF-F2CCD6C976AA}" type="datetimeFigureOut">
              <a:rPr lang="es-ES_tradnl" smtClean="0"/>
              <a:t>31/1/19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8387-2895-C243-BDB6-EB475D74FC9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48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E0A-4330-874D-96AF-F2CCD6C976AA}" type="datetimeFigureOut">
              <a:rPr lang="es-ES_tradnl" smtClean="0"/>
              <a:t>31/1/19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8387-2895-C243-BDB6-EB475D74FC9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558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E0A-4330-874D-96AF-F2CCD6C976AA}" type="datetimeFigureOut">
              <a:rPr lang="es-ES_tradnl" smtClean="0"/>
              <a:t>31/1/19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8387-2895-C243-BDB6-EB475D74FC9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8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E0A-4330-874D-96AF-F2CCD6C976AA}" type="datetimeFigureOut">
              <a:rPr lang="es-ES_tradnl" smtClean="0"/>
              <a:t>31/1/19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8387-2895-C243-BDB6-EB475D74FC9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79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E0A-4330-874D-96AF-F2CCD6C976AA}" type="datetimeFigureOut">
              <a:rPr lang="es-ES_tradnl" smtClean="0"/>
              <a:t>31/1/19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8387-2895-C243-BDB6-EB475D74FC9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89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E0A-4330-874D-96AF-F2CCD6C976AA}" type="datetimeFigureOut">
              <a:rPr lang="es-ES_tradnl" smtClean="0"/>
              <a:t>31/1/19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8387-2895-C243-BDB6-EB475D74FC9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11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E0A-4330-874D-96AF-F2CCD6C976AA}" type="datetimeFigureOut">
              <a:rPr lang="es-ES_tradnl" smtClean="0"/>
              <a:t>31/1/19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8387-2895-C243-BDB6-EB475D74FC9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282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E0A-4330-874D-96AF-F2CCD6C976AA}" type="datetimeFigureOut">
              <a:rPr lang="es-ES_tradnl" smtClean="0"/>
              <a:t>31/1/19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8387-2895-C243-BDB6-EB475D74FC9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588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E0A-4330-874D-96AF-F2CCD6C976AA}" type="datetimeFigureOut">
              <a:rPr lang="es-ES_tradnl" smtClean="0"/>
              <a:t>31/1/19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8387-2895-C243-BDB6-EB475D74FC9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71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76E0A-4330-874D-96AF-F2CCD6C976AA}" type="datetimeFigureOut">
              <a:rPr lang="es-ES_tradnl" smtClean="0"/>
              <a:t>31/1/19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D8387-2895-C243-BDB6-EB475D74FC9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096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png"/><Relationship Id="rId20" Type="http://schemas.openxmlformats.org/officeDocument/2006/relationships/image" Target="../media/image97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_tradnl" dirty="0" smtClean="0"/>
              <a:t>Curso Proped</a:t>
            </a:r>
            <a:r>
              <a:rPr lang="es-ES" dirty="0" smtClean="0"/>
              <a:t>éutico de Matemáticas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_tradnl" dirty="0" smtClean="0"/>
              <a:t>C</a:t>
            </a:r>
            <a:r>
              <a:rPr lang="es-ES" dirty="0" err="1" smtClean="0"/>
              <a:t>álculo</a:t>
            </a:r>
            <a:r>
              <a:rPr lang="es-ES" dirty="0" smtClean="0"/>
              <a:t> Integral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87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7" y="273266"/>
            <a:ext cx="1892802" cy="69655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6" y="1310408"/>
            <a:ext cx="1912373" cy="4075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6" y="1887104"/>
            <a:ext cx="1320224" cy="4294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84" y="1931532"/>
            <a:ext cx="1102618" cy="3850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6" y="2485715"/>
            <a:ext cx="1012440" cy="2851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2359243"/>
            <a:ext cx="1039091" cy="62892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8" y="3040654"/>
            <a:ext cx="3092867" cy="7416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83" y="3868346"/>
            <a:ext cx="2691591" cy="7933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83" y="4747692"/>
            <a:ext cx="2370254" cy="78027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54" y="56857"/>
            <a:ext cx="1589809" cy="91296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53" y="1310408"/>
            <a:ext cx="2062125" cy="57669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28" y="1310408"/>
            <a:ext cx="2587944" cy="62901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53" y="2187793"/>
            <a:ext cx="1308100" cy="43071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990" y="2024708"/>
            <a:ext cx="2007210" cy="66907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52" y="2932205"/>
            <a:ext cx="3040621" cy="81646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73" y="3868346"/>
            <a:ext cx="1807318" cy="68981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213" y="4661657"/>
            <a:ext cx="1974570" cy="6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59" y="254215"/>
            <a:ext cx="1857086" cy="85044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5" y="1492827"/>
            <a:ext cx="5988619" cy="4606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4" y="2119410"/>
            <a:ext cx="3199117" cy="56837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5" y="2853700"/>
            <a:ext cx="1651150" cy="3974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58" y="2201263"/>
            <a:ext cx="1108942" cy="42773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3" y="3417117"/>
            <a:ext cx="3106133" cy="71153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99" y="4294571"/>
            <a:ext cx="2528634" cy="80390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91" y="5264389"/>
            <a:ext cx="1905545" cy="80390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14" y="95156"/>
            <a:ext cx="1934336" cy="85044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9" y="1219453"/>
            <a:ext cx="3341840" cy="84640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9" y="1987154"/>
            <a:ext cx="2937802" cy="83288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9" y="2853700"/>
            <a:ext cx="3039290" cy="7389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59" y="2829274"/>
            <a:ext cx="2179946" cy="84385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14" y="3626273"/>
            <a:ext cx="2700924" cy="86259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891" y="3883440"/>
            <a:ext cx="910841" cy="34826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14" y="4556125"/>
            <a:ext cx="1485900" cy="5969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20" y="5326640"/>
            <a:ext cx="3289300" cy="9906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685" y="5124853"/>
            <a:ext cx="2311400" cy="10922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09" y="6353800"/>
            <a:ext cx="2319320" cy="5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9" y="226507"/>
            <a:ext cx="1296555" cy="77477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8" y="1295400"/>
            <a:ext cx="3397249" cy="7412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3" y="2183244"/>
            <a:ext cx="2678455" cy="7123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8" y="3118275"/>
            <a:ext cx="1181624" cy="34204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22" y="3149598"/>
            <a:ext cx="1610120" cy="3107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3714321"/>
            <a:ext cx="3009669" cy="82765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6" y="4651375"/>
            <a:ext cx="2250085" cy="59604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67" y="4599005"/>
            <a:ext cx="1585573" cy="76169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5" y="5356819"/>
            <a:ext cx="1873059" cy="71147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2" y="6062262"/>
            <a:ext cx="2309198" cy="79573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67" y="6062262"/>
            <a:ext cx="2776614" cy="79573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17" y="264757"/>
            <a:ext cx="2541079" cy="58037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6" y="1079499"/>
            <a:ext cx="4546903" cy="52762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5" y="1827644"/>
            <a:ext cx="1960421" cy="40361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764" y="2451778"/>
            <a:ext cx="4789186" cy="57958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764" y="3199347"/>
            <a:ext cx="3854945" cy="51497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17" y="3876012"/>
            <a:ext cx="970144" cy="39118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336" y="3930022"/>
            <a:ext cx="1039628" cy="33717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44" y="3716851"/>
            <a:ext cx="970144" cy="70950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16" y="4476527"/>
            <a:ext cx="4331741" cy="635322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5" y="5188473"/>
            <a:ext cx="4321352" cy="683052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379" y="5980309"/>
            <a:ext cx="2882652" cy="60484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740" y="5948149"/>
            <a:ext cx="3188469" cy="7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smtClean="0"/>
              <a:t>M</a:t>
            </a:r>
            <a:r>
              <a:rPr lang="es-ES" sz="3600" dirty="0" err="1" smtClean="0"/>
              <a:t>étodos</a:t>
            </a:r>
            <a:r>
              <a:rPr lang="es-ES" sz="3600" dirty="0" smtClean="0"/>
              <a:t> de Integración (Sustitución trigonométrica)</a:t>
            </a:r>
            <a:endParaRPr lang="es-ES_tradnl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5" y="2591234"/>
            <a:ext cx="11240049" cy="720003"/>
          </a:xfrm>
        </p:spPr>
      </p:pic>
    </p:spTree>
    <p:extLst>
      <p:ext uri="{BB962C8B-B14F-4D97-AF65-F5344CB8AC3E}">
        <p14:creationId xmlns:p14="http://schemas.microsoft.com/office/powerpoint/2010/main" val="13695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471"/>
            <a:ext cx="12192000" cy="4935556"/>
          </a:xfrm>
        </p:spPr>
      </p:pic>
    </p:spTree>
    <p:extLst>
      <p:ext uri="{BB962C8B-B14F-4D97-AF65-F5344CB8AC3E}">
        <p14:creationId xmlns:p14="http://schemas.microsoft.com/office/powerpoint/2010/main" val="15051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9" y="78720"/>
            <a:ext cx="1623868" cy="89864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9" y="1052942"/>
            <a:ext cx="4738248" cy="5264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9" y="1654990"/>
            <a:ext cx="6390326" cy="4647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9" y="2092033"/>
            <a:ext cx="4684220" cy="8728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9" y="2951013"/>
            <a:ext cx="1688120" cy="6095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9" y="3602176"/>
            <a:ext cx="2501736" cy="55418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9" y="4200082"/>
            <a:ext cx="2722418" cy="5104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93" y="4807517"/>
            <a:ext cx="3145020" cy="48491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8" y="5488547"/>
            <a:ext cx="3672469" cy="51045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7" y="5998996"/>
            <a:ext cx="2825591" cy="68104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618" y="303641"/>
            <a:ext cx="3179891" cy="196850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53" y="2506512"/>
            <a:ext cx="1888837" cy="82549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36" y="3332004"/>
            <a:ext cx="5015795" cy="9767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1" y="4310911"/>
            <a:ext cx="3288146" cy="83867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44" y="5292431"/>
            <a:ext cx="2675203" cy="8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1" y="209765"/>
            <a:ext cx="2002550" cy="84317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1" y="1258454"/>
            <a:ext cx="5040250" cy="4595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1" y="1923473"/>
            <a:ext cx="7229892" cy="6534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1" y="2782453"/>
            <a:ext cx="7656042" cy="10136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3" y="3876957"/>
            <a:ext cx="2593790" cy="5010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3" y="4444989"/>
            <a:ext cx="4109564" cy="43180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2" y="4952643"/>
            <a:ext cx="3833091" cy="4090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294409"/>
            <a:ext cx="2794000" cy="23876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1" y="2984499"/>
            <a:ext cx="1373912" cy="68695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9" y="2946399"/>
            <a:ext cx="2188595" cy="72505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1" y="3725134"/>
            <a:ext cx="2211168" cy="80530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67" y="4584115"/>
            <a:ext cx="6454833" cy="91267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433" y="5550465"/>
            <a:ext cx="4562577" cy="9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3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Integrales inmediatas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0" y="1690688"/>
            <a:ext cx="11690220" cy="78927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78" y="2945099"/>
            <a:ext cx="2310244" cy="5022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2" y="3912461"/>
            <a:ext cx="11609916" cy="6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42" y="64206"/>
            <a:ext cx="3994803" cy="679379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1" y="58577"/>
            <a:ext cx="4403436" cy="67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Integraci</a:t>
            </a:r>
            <a:r>
              <a:rPr lang="es-ES" dirty="0" err="1" smtClean="0"/>
              <a:t>ón</a:t>
            </a:r>
            <a:r>
              <a:rPr lang="es-ES" dirty="0" smtClean="0"/>
              <a:t> por cambio de variable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2217337" cy="803130"/>
          </a:xfrm>
        </p:spPr>
      </p:pic>
      <p:pic>
        <p:nvPicPr>
          <p:cNvPr id="5" name="Imagen 4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625003"/>
            <a:ext cx="4341324" cy="439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129342"/>
            <a:ext cx="4634347" cy="8318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09" y="3995927"/>
            <a:ext cx="1362135" cy="9287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10" y="4924656"/>
            <a:ext cx="1559424" cy="14068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18" y="4924655"/>
            <a:ext cx="2539010" cy="11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8" y="346579"/>
            <a:ext cx="1826212" cy="70636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8" y="1188027"/>
            <a:ext cx="3025308" cy="5160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7" y="1839192"/>
            <a:ext cx="1269075" cy="7931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6" y="2767446"/>
            <a:ext cx="3589349" cy="6511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3" y="3553692"/>
            <a:ext cx="1265522" cy="7689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3" y="4416140"/>
            <a:ext cx="1606711" cy="14339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3" y="5850086"/>
            <a:ext cx="2119516" cy="949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08" y="1137805"/>
            <a:ext cx="4009265" cy="10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6" y="321179"/>
            <a:ext cx="1837543" cy="73176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6" y="1338117"/>
            <a:ext cx="2026005" cy="4214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6" y="2044698"/>
            <a:ext cx="1926742" cy="3382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5" y="2668153"/>
            <a:ext cx="1837543" cy="61719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5" y="3374734"/>
            <a:ext cx="2781880" cy="7398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83" y="4212547"/>
            <a:ext cx="987136" cy="68800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83" y="5041490"/>
            <a:ext cx="1514291" cy="6883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04" y="5870742"/>
            <a:ext cx="2742823" cy="7859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45" y="321178"/>
            <a:ext cx="846281" cy="91987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517" y="1406233"/>
            <a:ext cx="1148773" cy="36194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01" y="1933359"/>
            <a:ext cx="1482087" cy="44962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24" y="2430856"/>
            <a:ext cx="1273465" cy="71438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24" y="3285342"/>
            <a:ext cx="2205460" cy="82925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44" y="3986406"/>
            <a:ext cx="1413178" cy="73799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27" y="4787749"/>
            <a:ext cx="1523847" cy="75406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84" y="5541818"/>
            <a:ext cx="1554090" cy="676317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35" y="5541818"/>
            <a:ext cx="1481738" cy="8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6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35" y="107661"/>
            <a:ext cx="5226720" cy="6713634"/>
          </a:xfrm>
        </p:spPr>
      </p:pic>
    </p:spTree>
    <p:extLst>
      <p:ext uri="{BB962C8B-B14F-4D97-AF65-F5344CB8AC3E}">
        <p14:creationId xmlns:p14="http://schemas.microsoft.com/office/powerpoint/2010/main" val="10516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" y="350621"/>
            <a:ext cx="1582628" cy="63305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" y="1283853"/>
            <a:ext cx="1180374" cy="4756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" y="1888257"/>
            <a:ext cx="1323628" cy="4254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" y="2442439"/>
            <a:ext cx="1180374" cy="7112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3" y="3282419"/>
            <a:ext cx="2565599" cy="6522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52" y="4063419"/>
            <a:ext cx="1693568" cy="7302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52" y="4922402"/>
            <a:ext cx="1651519" cy="70999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81" y="5761129"/>
            <a:ext cx="1794983" cy="70894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82" y="350620"/>
            <a:ext cx="1799640" cy="7577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82" y="1392381"/>
            <a:ext cx="2479088" cy="132310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70" y="1516783"/>
            <a:ext cx="1846994" cy="127762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964" y="1699200"/>
            <a:ext cx="2597237" cy="80356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21" y="2996668"/>
            <a:ext cx="2026855" cy="66093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76" y="3000560"/>
            <a:ext cx="1168069" cy="65703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27" y="3128863"/>
            <a:ext cx="1045884" cy="34862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26" y="3831645"/>
            <a:ext cx="2969890" cy="67108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25" y="4793673"/>
            <a:ext cx="1004595" cy="42381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75" y="5344919"/>
            <a:ext cx="1279460" cy="41621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25" y="5888560"/>
            <a:ext cx="1153364" cy="714761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17" y="3863756"/>
            <a:ext cx="1486323" cy="71282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50" y="4576584"/>
            <a:ext cx="2242565" cy="73161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17" y="5377227"/>
            <a:ext cx="2199698" cy="69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0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485704"/>
            <a:ext cx="3802358" cy="422484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27" y="614218"/>
            <a:ext cx="6832485" cy="40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Panorámica</PresentationFormat>
  <Paragraphs>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Curso Propedéutico de Matemáticas</vt:lpstr>
      <vt:lpstr>Integrales inmediatas</vt:lpstr>
      <vt:lpstr>Presentación de PowerPoint</vt:lpstr>
      <vt:lpstr>Integración por cambio de variable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Métodos de Integración (Sustitución trigonométrica)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Propedéutico de Matemáticas</dc:title>
  <dc:creator>Usuario de Microsoft Office</dc:creator>
  <cp:lastModifiedBy>Usuario de Microsoft Office</cp:lastModifiedBy>
  <cp:revision>1</cp:revision>
  <dcterms:created xsi:type="dcterms:W3CDTF">2019-01-31T19:52:28Z</dcterms:created>
  <dcterms:modified xsi:type="dcterms:W3CDTF">2019-01-31T19:53:02Z</dcterms:modified>
</cp:coreProperties>
</file>