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handoutMasterIdLst>
    <p:handoutMasterId r:id="rId3"/>
  </p:handoutMasterIdLst>
  <p:sldIdLst>
    <p:sldId id="256" r:id="rId2"/>
  </p:sldIdLst>
  <p:sldSz cx="30279975" cy="42808525"/>
  <p:notesSz cx="6797675" cy="9928225"/>
  <p:defaultTextStyle>
    <a:defPPr>
      <a:defRPr lang="en-US"/>
    </a:defPPr>
    <a:lvl1pPr algn="l" defTabSz="417512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87563" indent="-1630363" algn="l" defTabSz="417512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175125" indent="-3260725" algn="l" defTabSz="417512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62688" indent="-4891088" algn="l" defTabSz="417512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350250" indent="-6521450" algn="l" defTabSz="417512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31E3"/>
    <a:srgbClr val="7E317B"/>
    <a:srgbClr val="9D33A0"/>
    <a:srgbClr val="33CCFF"/>
    <a:srgbClr val="FF00FF"/>
    <a:srgbClr val="FF99CC"/>
    <a:srgbClr val="00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435" autoAdjust="0"/>
  </p:normalViewPr>
  <p:slideViewPr>
    <p:cSldViewPr>
      <p:cViewPr varScale="1">
        <p:scale>
          <a:sx n="26" d="100"/>
          <a:sy n="26" d="100"/>
        </p:scale>
        <p:origin x="4048" y="13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0752D4D-D046-4253-9BB8-11F439B3719D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D30893-92DF-4D19-912F-8770085453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8587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348BD-0C3F-4F30-9183-C08588123A61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85FE8-A688-410B-8439-0894AD23D7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34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D4A22-24A2-4179-8FDD-B2B9EF33035A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192E-2ECA-47FB-9192-07E32AF372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122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3539" y="1714500"/>
            <a:ext cx="6811962" cy="3652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6663" cy="3652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10464-4AD3-4D4B-A33E-97099B6CA5DB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F685-04D4-4B30-AD89-0C000AB95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019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B2A37-158F-4DA8-874E-A505A1F1ADCC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2E738-941C-4AAC-B51C-674A4494D92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213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4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4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A1D4-00F9-491C-BA78-678D0B075410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D6778-85E6-4712-A9FC-5EA0E70B89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42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6" y="9988551"/>
            <a:ext cx="13549313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6188" y="9988551"/>
            <a:ext cx="13549312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0CB85-4E81-4713-B597-0D84E6A23ACF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36051-DAAA-4F91-B612-449F675B42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69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2151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6299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289" y="9582151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89" y="13576299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BB25D-AA41-41A7-A144-59974A5DD8EA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3769-B87E-41E3-8DC7-747BCF4DCD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65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CE2B8-C813-4600-A4A9-856311E4CB67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2E4B9-5D28-46C2-8D07-37539A4AF65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29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5E9-89AC-471B-A5FE-B39640B92281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22629-ADAA-4C7A-B7C3-8B17DCFFF1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430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8" y="1704976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8264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063E-AD13-4317-86F7-58B43E17E118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E87FB-FCCF-4064-B91D-45A11667A6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26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663" y="3824287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111F-21FA-4723-A21D-703DB59CEB1D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8E599-EC13-453C-8BBF-4BC364644F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402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46DB7">
                <a:alpha val="43999"/>
              </a:srgbClr>
            </a:gs>
            <a:gs pos="9000">
              <a:srgbClr val="A46DB7">
                <a:alpha val="49039"/>
              </a:srgbClr>
            </a:gs>
            <a:gs pos="81000">
              <a:srgbClr val="7E317B">
                <a:alpha val="89360"/>
              </a:srgbClr>
            </a:gs>
            <a:gs pos="100000">
              <a:srgbClr val="C9A8F3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D35652F-5A6B-4730-85FE-3FB25E33A521}" type="datetimeFigureOut">
              <a:rPr lang="en-GB"/>
              <a:pPr>
                <a:defRPr/>
              </a:pPr>
              <a:t>04/02/2021</a:t>
            </a:fld>
            <a:endParaRPr lang="en-GB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400" smtClean="0"/>
            </a:lvl1pPr>
          </a:lstStyle>
          <a:p>
            <a:pPr>
              <a:defRPr/>
            </a:pPr>
            <a:fld id="{4FDB2A74-3EEF-4C42-B6DE-BB823E55E0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71113" y="9378950"/>
          <a:ext cx="10225087" cy="7921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7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4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509" marR="4850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97" name="Rectangle 5"/>
          <p:cNvSpPr>
            <a:spLocks noChangeArrowheads="1"/>
          </p:cNvSpPr>
          <p:nvPr/>
        </p:nvSpPr>
        <p:spPr bwMode="auto">
          <a:xfrm>
            <a:off x="10171113" y="8586788"/>
            <a:ext cx="9807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altLang="en-US" sz="3600" b="1" i="1"/>
              <a:t>Table 1</a:t>
            </a:r>
            <a:endParaRPr lang="en-GB" altLang="en-US" sz="3600" b="1"/>
          </a:p>
        </p:txBody>
      </p:sp>
      <p:sp>
        <p:nvSpPr>
          <p:cNvPr id="3098" name="Rectangle 7"/>
          <p:cNvSpPr>
            <a:spLocks noChangeArrowheads="1"/>
          </p:cNvSpPr>
          <p:nvPr/>
        </p:nvSpPr>
        <p:spPr bwMode="auto">
          <a:xfrm>
            <a:off x="309563" y="8370888"/>
            <a:ext cx="9474200" cy="886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altLang="en-US" sz="4400" b="1"/>
              <a:t>BACKGROUND</a:t>
            </a:r>
            <a:endParaRPr lang="en-GB" altLang="en-US" sz="44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  <a:p>
            <a:pPr algn="just" eaLnBrk="1" hangingPunct="1">
              <a:lnSpc>
                <a:spcPct val="150000"/>
              </a:lnSpc>
            </a:pPr>
            <a:endParaRPr lang="en-GB" altLang="en-US" sz="2800"/>
          </a:p>
        </p:txBody>
      </p:sp>
      <p:sp>
        <p:nvSpPr>
          <p:cNvPr id="3099" name="TextBox 8"/>
          <p:cNvSpPr txBox="1">
            <a:spLocks noChangeArrowheads="1"/>
          </p:cNvSpPr>
          <p:nvPr/>
        </p:nvSpPr>
        <p:spPr bwMode="auto">
          <a:xfrm>
            <a:off x="361950" y="39944675"/>
            <a:ext cx="28041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GB" altLang="en-US" sz="2800" b="1"/>
              <a:t>REFERENCES</a:t>
            </a:r>
          </a:p>
          <a:p>
            <a:pPr algn="just" eaLnBrk="1" hangingPunct="1"/>
            <a:r>
              <a:rPr lang="en-GB" altLang="en-US" sz="2400" baseline="30000"/>
              <a:t>1 </a:t>
            </a:r>
            <a:r>
              <a:rPr lang="en-GB" altLang="en-US" sz="2400"/>
              <a:t>_______ et al. (2010) Personality disorder: a new global perspective. </a:t>
            </a:r>
            <a:r>
              <a:rPr lang="en-GB" altLang="en-US" sz="2400" i="1"/>
              <a:t>World Psychiatry, 9, </a:t>
            </a:r>
            <a:r>
              <a:rPr lang="en-GB" altLang="en-US" sz="2400"/>
              <a:t>56-60.</a:t>
            </a:r>
            <a:endParaRPr lang="en-GB" altLang="en-US" sz="2400" baseline="30000"/>
          </a:p>
          <a:p>
            <a:pPr algn="just" eaLnBrk="1" hangingPunct="1"/>
            <a:r>
              <a:rPr lang="en-GB" altLang="en-US" sz="2400" baseline="30000"/>
              <a:t>2 </a:t>
            </a:r>
            <a:r>
              <a:rPr lang="en-GB" altLang="en-US" sz="2400"/>
              <a:t>_______ et al. (2011) Medication prescribed to people with personality disorders: the influence of patient factors and treatment setting. </a:t>
            </a:r>
            <a:r>
              <a:rPr lang="en-GB" altLang="en-US" sz="2400" i="1"/>
              <a:t>Acta Scandinavia Psychiatrica, 124, </a:t>
            </a:r>
            <a:r>
              <a:rPr lang="en-GB" altLang="en-US" sz="2400"/>
              <a:t>396-402.</a:t>
            </a:r>
            <a:endParaRPr lang="en-GB" altLang="en-US" sz="2400" baseline="30000"/>
          </a:p>
          <a:p>
            <a:pPr algn="just" eaLnBrk="1" hangingPunct="1"/>
            <a:endParaRPr lang="en-GB" altLang="en-US" sz="2400" baseline="30000"/>
          </a:p>
        </p:txBody>
      </p:sp>
      <p:sp>
        <p:nvSpPr>
          <p:cNvPr id="3101" name="Rectangle 11"/>
          <p:cNvSpPr>
            <a:spLocks noChangeArrowheads="1"/>
          </p:cNvSpPr>
          <p:nvPr/>
        </p:nvSpPr>
        <p:spPr bwMode="auto">
          <a:xfrm>
            <a:off x="20901025" y="8370888"/>
            <a:ext cx="9196388" cy="127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GB" altLang="en-US" sz="4400" b="1" dirty="0" smtClean="0"/>
              <a:t>METHOD</a:t>
            </a:r>
            <a:endParaRPr lang="en-GB" altLang="en-US" sz="4400" b="1" dirty="0"/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b="1" dirty="0">
              <a:solidFill>
                <a:srgbClr val="33CCFF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GB" alt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0800900" y="20756190"/>
            <a:ext cx="9099712" cy="16711200"/>
          </a:xfrm>
          <a:prstGeom prst="rect">
            <a:avLst/>
          </a:prstGeom>
          <a:solidFill>
            <a:srgbClr val="7E317B">
              <a:alpha val="59000"/>
            </a:srgb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sz="4400" b="1" dirty="0" smtClean="0">
                <a:solidFill>
                  <a:schemeClr val="bg1"/>
                </a:solidFill>
                <a:latin typeface="Arial" charset="0"/>
                <a:cs typeface="+mn-cs"/>
              </a:rPr>
              <a:t>VALIDITY</a:t>
            </a:r>
            <a:endParaRPr lang="en-GB" sz="4400" b="1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254" y="20756189"/>
            <a:ext cx="9365384" cy="16635600"/>
          </a:xfrm>
          <a:prstGeom prst="rect">
            <a:avLst/>
          </a:prstGeom>
          <a:solidFill>
            <a:srgbClr val="7E317B">
              <a:alpha val="75000"/>
            </a:srgb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sz="4400" b="1" i="1" dirty="0">
                <a:solidFill>
                  <a:schemeClr val="bg1"/>
                </a:solidFill>
                <a:latin typeface="Arial" charset="0"/>
                <a:cs typeface="+mn-cs"/>
              </a:rPr>
              <a:t>AIMS/OBJECTIVES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8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17323"/>
              </p:ext>
            </p:extLst>
          </p:nvPr>
        </p:nvGraphicFramePr>
        <p:xfrm>
          <a:off x="10244138" y="19142074"/>
          <a:ext cx="10152062" cy="1832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9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 marL="91430" marR="91430"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 marL="91430" marR="91430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681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0" marR="91430"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</a:txBody>
                  <a:tcPr marL="91430" marR="91430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503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0" marR="91430"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</a:txBody>
                  <a:tcPr marL="91430" marR="91430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681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0" marR="91430"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</a:txBody>
                  <a:tcPr marL="91430" marR="91430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860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0" marR="91430"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</a:txBody>
                  <a:tcPr marL="91430" marR="91430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32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1430" marR="91430"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</a:txBody>
                  <a:tcPr marL="91430" marR="91430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1430" marR="91430" marT="45722" marB="45722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  <a:p>
                      <a:pPr algn="ctr"/>
                      <a:endParaRPr lang="en-GB" sz="1800" dirty="0" smtClean="0"/>
                    </a:p>
                  </a:txBody>
                  <a:tcPr marL="91430" marR="91430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35" name="TextBox 17"/>
          <p:cNvSpPr txBox="1">
            <a:spLocks noChangeArrowheads="1"/>
          </p:cNvSpPr>
          <p:nvPr/>
        </p:nvSpPr>
        <p:spPr bwMode="auto">
          <a:xfrm rot="10800000" flipV="1">
            <a:off x="10193338" y="18329275"/>
            <a:ext cx="566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altLang="en-US" sz="3600" b="1" i="1"/>
              <a:t>Table 2</a:t>
            </a:r>
          </a:p>
        </p:txBody>
      </p:sp>
      <p:sp>
        <p:nvSpPr>
          <p:cNvPr id="3136" name="Text Box 2"/>
          <p:cNvSpPr txBox="1">
            <a:spLocks noChangeArrowheads="1"/>
          </p:cNvSpPr>
          <p:nvPr/>
        </p:nvSpPr>
        <p:spPr bwMode="auto">
          <a:xfrm>
            <a:off x="827088" y="903288"/>
            <a:ext cx="28497212" cy="6267450"/>
          </a:xfrm>
          <a:prstGeom prst="rect">
            <a:avLst/>
          </a:prstGeom>
          <a:solidFill>
            <a:srgbClr val="FFFFFF"/>
          </a:solidFill>
          <a:ln w="88900" algn="in">
            <a:solidFill>
              <a:srgbClr val="7E317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4075" indent="-130651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21288" indent="-10445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308850" indent="-104457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96413" indent="-1042988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53613" indent="-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310813" indent="-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68013" indent="-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225213" indent="-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GB" altLang="en-US" sz="7600" b="1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GB" altLang="en-US" sz="7600" b="1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GB" altLang="en-US" sz="8800" b="1">
                <a:solidFill>
                  <a:srgbClr val="000000"/>
                </a:solidFill>
                <a:latin typeface="Calibri" panose="020F0502020204030204" pitchFamily="34" charset="0"/>
              </a:rPr>
              <a:t>POSTER TITLE</a:t>
            </a:r>
          </a:p>
          <a:p>
            <a:pPr algn="ctr" defTabSz="914400" eaLnBrk="1" hangingPunct="1">
              <a:spcBef>
                <a:spcPct val="0"/>
              </a:spcBef>
              <a:buFontTx/>
              <a:buNone/>
            </a:pPr>
            <a:endParaRPr lang="en-GB" altLang="en-US" sz="4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GB" altLang="en-US" sz="4800">
                <a:solidFill>
                  <a:srgbClr val="00B0F0"/>
                </a:solidFill>
                <a:latin typeface="Calibri" panose="020F0502020204030204" pitchFamily="34" charset="0"/>
              </a:rPr>
              <a:t>Author names</a:t>
            </a:r>
          </a:p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GB" altLang="en-US" sz="4800">
                <a:solidFill>
                  <a:srgbClr val="00B0F0"/>
                </a:solidFill>
                <a:latin typeface="Calibri" panose="020F0502020204030204" pitchFamily="34" charset="0"/>
              </a:rPr>
              <a:t>Contact details</a:t>
            </a: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137" name="Picture 3" descr="logounidurham-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483100"/>
            <a:ext cx="477361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562100" marR="0" indent="-15621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562100" marR="0" indent="-15621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Words>72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dhs6pw</dc:creator>
  <cp:lastModifiedBy>STEWART, CRAIG D.</cp:lastModifiedBy>
  <cp:revision>160</cp:revision>
  <cp:lastPrinted>2013-07-25T11:25:37Z</cp:lastPrinted>
  <dcterms:created xsi:type="dcterms:W3CDTF">2010-08-24T13:48:54Z</dcterms:created>
  <dcterms:modified xsi:type="dcterms:W3CDTF">2021-02-04T13:47:19Z</dcterms:modified>
</cp:coreProperties>
</file>