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9" r:id="rId7"/>
    <p:sldId id="264" r:id="rId8"/>
    <p:sldId id="265" r:id="rId9"/>
    <p:sldId id="266" r:id="rId10"/>
    <p:sldId id="267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41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943AA-B07B-4C26-A99C-56C546F827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7B862C6-6F34-4EF2-BBE7-C1AEDD01726C}">
      <dgm:prSet/>
      <dgm:spPr/>
      <dgm:t>
        <a:bodyPr/>
        <a:lstStyle/>
        <a:p>
          <a:pPr>
            <a:defRPr cap="all"/>
          </a:pPr>
          <a:r>
            <a:rPr lang="en-US"/>
            <a:t>Minimum Viable Product (MVP) Showcase</a:t>
          </a:r>
        </a:p>
      </dgm:t>
    </dgm:pt>
    <dgm:pt modelId="{7AB7E86B-1720-440F-BDB6-2525E22F03E5}" type="parTrans" cxnId="{F2E587FC-66A3-4C4D-AE01-B39E19658FCF}">
      <dgm:prSet/>
      <dgm:spPr/>
      <dgm:t>
        <a:bodyPr/>
        <a:lstStyle/>
        <a:p>
          <a:endParaRPr lang="en-US"/>
        </a:p>
      </dgm:t>
    </dgm:pt>
    <dgm:pt modelId="{C032903C-5BBB-4A06-AAFE-AE06C3B683EA}" type="sibTrans" cxnId="{F2E587FC-66A3-4C4D-AE01-B39E19658FCF}">
      <dgm:prSet/>
      <dgm:spPr/>
      <dgm:t>
        <a:bodyPr/>
        <a:lstStyle/>
        <a:p>
          <a:endParaRPr lang="en-US"/>
        </a:p>
      </dgm:t>
    </dgm:pt>
    <dgm:pt modelId="{DBEAC150-3113-4CDF-A6AE-00ADE1C5E77F}">
      <dgm:prSet/>
      <dgm:spPr/>
      <dgm:t>
        <a:bodyPr/>
        <a:lstStyle/>
        <a:p>
          <a:pPr>
            <a:defRPr cap="all"/>
          </a:pPr>
          <a:r>
            <a:rPr lang="en-US" dirty="0"/>
            <a:t>Team Members: Andersen, Trevor, Yoshi, Eric, Haddie, Miles, Torry</a:t>
          </a:r>
        </a:p>
      </dgm:t>
    </dgm:pt>
    <dgm:pt modelId="{2BB6F0EE-9381-4F2C-B636-AA311D49BAC1}" type="parTrans" cxnId="{790AA02F-B82E-49D1-8C4D-F6DCD30988AE}">
      <dgm:prSet/>
      <dgm:spPr/>
      <dgm:t>
        <a:bodyPr/>
        <a:lstStyle/>
        <a:p>
          <a:endParaRPr lang="en-US"/>
        </a:p>
      </dgm:t>
    </dgm:pt>
    <dgm:pt modelId="{2A0AEDE9-4A67-442B-ABDF-A8BAB30BDE51}" type="sibTrans" cxnId="{790AA02F-B82E-49D1-8C4D-F6DCD30988AE}">
      <dgm:prSet/>
      <dgm:spPr/>
      <dgm:t>
        <a:bodyPr/>
        <a:lstStyle/>
        <a:p>
          <a:endParaRPr lang="en-US"/>
        </a:p>
      </dgm:t>
    </dgm:pt>
    <dgm:pt modelId="{FC92C784-7925-4611-92C3-42C2BC2F6EF4}">
      <dgm:prSet/>
      <dgm:spPr/>
      <dgm:t>
        <a:bodyPr/>
        <a:lstStyle/>
        <a:p>
          <a:pPr>
            <a:defRPr cap="all"/>
          </a:pPr>
          <a:r>
            <a:rPr lang="en-US" dirty="0"/>
            <a:t>Nitrogen Interactive</a:t>
          </a:r>
        </a:p>
      </dgm:t>
    </dgm:pt>
    <dgm:pt modelId="{AE6539F4-DC72-4B6E-9B10-7C5154226BC7}" type="parTrans" cxnId="{9500E09F-EA7D-418C-BA01-F0041016CA49}">
      <dgm:prSet/>
      <dgm:spPr/>
      <dgm:t>
        <a:bodyPr/>
        <a:lstStyle/>
        <a:p>
          <a:endParaRPr lang="en-US"/>
        </a:p>
      </dgm:t>
    </dgm:pt>
    <dgm:pt modelId="{8403AF09-246C-48C2-BC49-970A2BFDA6C9}" type="sibTrans" cxnId="{9500E09F-EA7D-418C-BA01-F0041016CA49}">
      <dgm:prSet/>
      <dgm:spPr/>
      <dgm:t>
        <a:bodyPr/>
        <a:lstStyle/>
        <a:p>
          <a:endParaRPr lang="en-US"/>
        </a:p>
      </dgm:t>
    </dgm:pt>
    <dgm:pt modelId="{8CD55577-D607-495B-A854-6A55D6D0903E}" type="pres">
      <dgm:prSet presAssocID="{CC1943AA-B07B-4C26-A99C-56C546F827F6}" presName="root" presStyleCnt="0">
        <dgm:presLayoutVars>
          <dgm:dir/>
          <dgm:resizeHandles val="exact"/>
        </dgm:presLayoutVars>
      </dgm:prSet>
      <dgm:spPr/>
    </dgm:pt>
    <dgm:pt modelId="{085A46A3-FF94-42DE-A0A1-86FF1A5271A9}" type="pres">
      <dgm:prSet presAssocID="{57B862C6-6F34-4EF2-BBE7-C1AEDD01726C}" presName="compNode" presStyleCnt="0"/>
      <dgm:spPr/>
    </dgm:pt>
    <dgm:pt modelId="{EEB86A0F-AFAA-47DB-B1A2-53746457807E}" type="pres">
      <dgm:prSet presAssocID="{57B862C6-6F34-4EF2-BBE7-C1AEDD01726C}" presName="iconBgRect" presStyleLbl="bgShp" presStyleIdx="0" presStyleCnt="3"/>
      <dgm:spPr/>
    </dgm:pt>
    <dgm:pt modelId="{A0912272-6355-471D-8352-F5AC95ACB4EC}" type="pres">
      <dgm:prSet presAssocID="{57B862C6-6F34-4EF2-BBE7-C1AEDD0172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44EE3A03-51E0-4864-B91A-24B211E4670E}" type="pres">
      <dgm:prSet presAssocID="{57B862C6-6F34-4EF2-BBE7-C1AEDD01726C}" presName="spaceRect" presStyleCnt="0"/>
      <dgm:spPr/>
    </dgm:pt>
    <dgm:pt modelId="{368619F7-B024-443B-98B8-DCE45DE126E6}" type="pres">
      <dgm:prSet presAssocID="{57B862C6-6F34-4EF2-BBE7-C1AEDD01726C}" presName="textRect" presStyleLbl="revTx" presStyleIdx="0" presStyleCnt="3">
        <dgm:presLayoutVars>
          <dgm:chMax val="1"/>
          <dgm:chPref val="1"/>
        </dgm:presLayoutVars>
      </dgm:prSet>
      <dgm:spPr/>
    </dgm:pt>
    <dgm:pt modelId="{1C24C52A-1BF6-41D5-AEC1-257934CB2FF6}" type="pres">
      <dgm:prSet presAssocID="{C032903C-5BBB-4A06-AAFE-AE06C3B683EA}" presName="sibTrans" presStyleCnt="0"/>
      <dgm:spPr/>
    </dgm:pt>
    <dgm:pt modelId="{19B369AB-659F-4480-95D6-7E153B12FC53}" type="pres">
      <dgm:prSet presAssocID="{DBEAC150-3113-4CDF-A6AE-00ADE1C5E77F}" presName="compNode" presStyleCnt="0"/>
      <dgm:spPr/>
    </dgm:pt>
    <dgm:pt modelId="{B2B49196-ADB2-4F43-A829-AF7397DB32F8}" type="pres">
      <dgm:prSet presAssocID="{DBEAC150-3113-4CDF-A6AE-00ADE1C5E77F}" presName="iconBgRect" presStyleLbl="bgShp" presStyleIdx="1" presStyleCnt="3"/>
      <dgm:spPr/>
    </dgm:pt>
    <dgm:pt modelId="{A5D31A91-46CD-441E-932B-5A452DBDCD97}" type="pres">
      <dgm:prSet presAssocID="{DBEAC150-3113-4CDF-A6AE-00ADE1C5E7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4C63C-4AB5-40AD-8F74-E1F59247DF8D}" type="pres">
      <dgm:prSet presAssocID="{DBEAC150-3113-4CDF-A6AE-00ADE1C5E77F}" presName="spaceRect" presStyleCnt="0"/>
      <dgm:spPr/>
    </dgm:pt>
    <dgm:pt modelId="{0A3CE837-8CC6-4D15-B97B-56C820A2A0AC}" type="pres">
      <dgm:prSet presAssocID="{DBEAC150-3113-4CDF-A6AE-00ADE1C5E77F}" presName="textRect" presStyleLbl="revTx" presStyleIdx="1" presStyleCnt="3">
        <dgm:presLayoutVars>
          <dgm:chMax val="1"/>
          <dgm:chPref val="1"/>
        </dgm:presLayoutVars>
      </dgm:prSet>
      <dgm:spPr/>
    </dgm:pt>
    <dgm:pt modelId="{0EB03B78-8DEE-46C1-A8EB-55EBA229EFDC}" type="pres">
      <dgm:prSet presAssocID="{2A0AEDE9-4A67-442B-ABDF-A8BAB30BDE51}" presName="sibTrans" presStyleCnt="0"/>
      <dgm:spPr/>
    </dgm:pt>
    <dgm:pt modelId="{0310EF74-408F-4613-8450-2844C278EE6F}" type="pres">
      <dgm:prSet presAssocID="{FC92C784-7925-4611-92C3-42C2BC2F6EF4}" presName="compNode" presStyleCnt="0"/>
      <dgm:spPr/>
    </dgm:pt>
    <dgm:pt modelId="{76F9DC52-5366-456C-BA0C-AF60DDEAFA19}" type="pres">
      <dgm:prSet presAssocID="{FC92C784-7925-4611-92C3-42C2BC2F6EF4}" presName="iconBgRect" presStyleLbl="bgShp" presStyleIdx="2" presStyleCnt="3"/>
      <dgm:spPr/>
    </dgm:pt>
    <dgm:pt modelId="{9CDA51D0-220F-4DCF-9006-E75EA509B4C3}" type="pres">
      <dgm:prSet presAssocID="{FC92C784-7925-4611-92C3-42C2BC2F6E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7380400-4842-434D-9273-4F2216A8F68B}" type="pres">
      <dgm:prSet presAssocID="{FC92C784-7925-4611-92C3-42C2BC2F6EF4}" presName="spaceRect" presStyleCnt="0"/>
      <dgm:spPr/>
    </dgm:pt>
    <dgm:pt modelId="{862B2D84-9013-4AE5-950D-FD7484B6461C}" type="pres">
      <dgm:prSet presAssocID="{FC92C784-7925-4611-92C3-42C2BC2F6E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0AA02F-B82E-49D1-8C4D-F6DCD30988AE}" srcId="{CC1943AA-B07B-4C26-A99C-56C546F827F6}" destId="{DBEAC150-3113-4CDF-A6AE-00ADE1C5E77F}" srcOrd="1" destOrd="0" parTransId="{2BB6F0EE-9381-4F2C-B636-AA311D49BAC1}" sibTransId="{2A0AEDE9-4A67-442B-ABDF-A8BAB30BDE51}"/>
    <dgm:cxn modelId="{28167D5F-9F6F-480F-A0E1-A1CAA3527385}" type="presOf" srcId="{CC1943AA-B07B-4C26-A99C-56C546F827F6}" destId="{8CD55577-D607-495B-A854-6A55D6D0903E}" srcOrd="0" destOrd="0" presId="urn:microsoft.com/office/officeart/2018/5/layout/IconCircleLabelList"/>
    <dgm:cxn modelId="{9500E09F-EA7D-418C-BA01-F0041016CA49}" srcId="{CC1943AA-B07B-4C26-A99C-56C546F827F6}" destId="{FC92C784-7925-4611-92C3-42C2BC2F6EF4}" srcOrd="2" destOrd="0" parTransId="{AE6539F4-DC72-4B6E-9B10-7C5154226BC7}" sibTransId="{8403AF09-246C-48C2-BC49-970A2BFDA6C9}"/>
    <dgm:cxn modelId="{F193F3B5-E295-4512-B0B4-63D7B66FE26D}" type="presOf" srcId="{57B862C6-6F34-4EF2-BBE7-C1AEDD01726C}" destId="{368619F7-B024-443B-98B8-DCE45DE126E6}" srcOrd="0" destOrd="0" presId="urn:microsoft.com/office/officeart/2018/5/layout/IconCircleLabelList"/>
    <dgm:cxn modelId="{EEB3C0DC-A37B-4A68-8D4C-5783F346E285}" type="presOf" srcId="{DBEAC150-3113-4CDF-A6AE-00ADE1C5E77F}" destId="{0A3CE837-8CC6-4D15-B97B-56C820A2A0AC}" srcOrd="0" destOrd="0" presId="urn:microsoft.com/office/officeart/2018/5/layout/IconCircleLabelList"/>
    <dgm:cxn modelId="{0E137CE4-5BEB-4864-B06C-4090458E0E36}" type="presOf" srcId="{FC92C784-7925-4611-92C3-42C2BC2F6EF4}" destId="{862B2D84-9013-4AE5-950D-FD7484B6461C}" srcOrd="0" destOrd="0" presId="urn:microsoft.com/office/officeart/2018/5/layout/IconCircleLabelList"/>
    <dgm:cxn modelId="{F2E587FC-66A3-4C4D-AE01-B39E19658FCF}" srcId="{CC1943AA-B07B-4C26-A99C-56C546F827F6}" destId="{57B862C6-6F34-4EF2-BBE7-C1AEDD01726C}" srcOrd="0" destOrd="0" parTransId="{7AB7E86B-1720-440F-BDB6-2525E22F03E5}" sibTransId="{C032903C-5BBB-4A06-AAFE-AE06C3B683EA}"/>
    <dgm:cxn modelId="{B0DEEB57-242E-440A-B196-DAFC6FC9F284}" type="presParOf" srcId="{8CD55577-D607-495B-A854-6A55D6D0903E}" destId="{085A46A3-FF94-42DE-A0A1-86FF1A5271A9}" srcOrd="0" destOrd="0" presId="urn:microsoft.com/office/officeart/2018/5/layout/IconCircleLabelList"/>
    <dgm:cxn modelId="{D69E463A-F936-41DB-901F-0E7368AFA65E}" type="presParOf" srcId="{085A46A3-FF94-42DE-A0A1-86FF1A5271A9}" destId="{EEB86A0F-AFAA-47DB-B1A2-53746457807E}" srcOrd="0" destOrd="0" presId="urn:microsoft.com/office/officeart/2018/5/layout/IconCircleLabelList"/>
    <dgm:cxn modelId="{CD1749D2-3306-4C0F-A93B-B5F5692891BC}" type="presParOf" srcId="{085A46A3-FF94-42DE-A0A1-86FF1A5271A9}" destId="{A0912272-6355-471D-8352-F5AC95ACB4EC}" srcOrd="1" destOrd="0" presId="urn:microsoft.com/office/officeart/2018/5/layout/IconCircleLabelList"/>
    <dgm:cxn modelId="{22F66BB5-1B30-4D39-8E98-BACDC5639178}" type="presParOf" srcId="{085A46A3-FF94-42DE-A0A1-86FF1A5271A9}" destId="{44EE3A03-51E0-4864-B91A-24B211E4670E}" srcOrd="2" destOrd="0" presId="urn:microsoft.com/office/officeart/2018/5/layout/IconCircleLabelList"/>
    <dgm:cxn modelId="{60E586F1-33D5-4EB9-8D93-0FB47427AF70}" type="presParOf" srcId="{085A46A3-FF94-42DE-A0A1-86FF1A5271A9}" destId="{368619F7-B024-443B-98B8-DCE45DE126E6}" srcOrd="3" destOrd="0" presId="urn:microsoft.com/office/officeart/2018/5/layout/IconCircleLabelList"/>
    <dgm:cxn modelId="{416152B8-0EDD-4ADD-A9B6-580C6C339CBC}" type="presParOf" srcId="{8CD55577-D607-495B-A854-6A55D6D0903E}" destId="{1C24C52A-1BF6-41D5-AEC1-257934CB2FF6}" srcOrd="1" destOrd="0" presId="urn:microsoft.com/office/officeart/2018/5/layout/IconCircleLabelList"/>
    <dgm:cxn modelId="{C52D8EA8-332F-4B5F-889B-1F1A0484DF3C}" type="presParOf" srcId="{8CD55577-D607-495B-A854-6A55D6D0903E}" destId="{19B369AB-659F-4480-95D6-7E153B12FC53}" srcOrd="2" destOrd="0" presId="urn:microsoft.com/office/officeart/2018/5/layout/IconCircleLabelList"/>
    <dgm:cxn modelId="{0F9B1E74-4BD2-49CD-932E-E96AD9E630FC}" type="presParOf" srcId="{19B369AB-659F-4480-95D6-7E153B12FC53}" destId="{B2B49196-ADB2-4F43-A829-AF7397DB32F8}" srcOrd="0" destOrd="0" presId="urn:microsoft.com/office/officeart/2018/5/layout/IconCircleLabelList"/>
    <dgm:cxn modelId="{E8884CF2-A444-4429-9E17-EA9C4B89D4B8}" type="presParOf" srcId="{19B369AB-659F-4480-95D6-7E153B12FC53}" destId="{A5D31A91-46CD-441E-932B-5A452DBDCD97}" srcOrd="1" destOrd="0" presId="urn:microsoft.com/office/officeart/2018/5/layout/IconCircleLabelList"/>
    <dgm:cxn modelId="{CB8E8E80-E06D-45CB-829A-34ADE0E2DDC5}" type="presParOf" srcId="{19B369AB-659F-4480-95D6-7E153B12FC53}" destId="{4A34C63C-4AB5-40AD-8F74-E1F59247DF8D}" srcOrd="2" destOrd="0" presId="urn:microsoft.com/office/officeart/2018/5/layout/IconCircleLabelList"/>
    <dgm:cxn modelId="{D34A0B27-7AA2-47DF-958D-3DA83841AA68}" type="presParOf" srcId="{19B369AB-659F-4480-95D6-7E153B12FC53}" destId="{0A3CE837-8CC6-4D15-B97B-56C820A2A0AC}" srcOrd="3" destOrd="0" presId="urn:microsoft.com/office/officeart/2018/5/layout/IconCircleLabelList"/>
    <dgm:cxn modelId="{FBB1C957-3777-47BF-AE5E-96B752059079}" type="presParOf" srcId="{8CD55577-D607-495B-A854-6A55D6D0903E}" destId="{0EB03B78-8DEE-46C1-A8EB-55EBA229EFDC}" srcOrd="3" destOrd="0" presId="urn:microsoft.com/office/officeart/2018/5/layout/IconCircleLabelList"/>
    <dgm:cxn modelId="{47D4BC3F-55B4-436A-8F89-01955DC8AE83}" type="presParOf" srcId="{8CD55577-D607-495B-A854-6A55D6D0903E}" destId="{0310EF74-408F-4613-8450-2844C278EE6F}" srcOrd="4" destOrd="0" presId="urn:microsoft.com/office/officeart/2018/5/layout/IconCircleLabelList"/>
    <dgm:cxn modelId="{60804725-371B-42CE-99F3-1353F75F796E}" type="presParOf" srcId="{0310EF74-408F-4613-8450-2844C278EE6F}" destId="{76F9DC52-5366-456C-BA0C-AF60DDEAFA19}" srcOrd="0" destOrd="0" presId="urn:microsoft.com/office/officeart/2018/5/layout/IconCircleLabelList"/>
    <dgm:cxn modelId="{B0A51110-9DBF-416E-9430-7C1B82BCF466}" type="presParOf" srcId="{0310EF74-408F-4613-8450-2844C278EE6F}" destId="{9CDA51D0-220F-4DCF-9006-E75EA509B4C3}" srcOrd="1" destOrd="0" presId="urn:microsoft.com/office/officeart/2018/5/layout/IconCircleLabelList"/>
    <dgm:cxn modelId="{9F3C003C-3433-468B-B6DB-EFFC8CDA8564}" type="presParOf" srcId="{0310EF74-408F-4613-8450-2844C278EE6F}" destId="{57380400-4842-434D-9273-4F2216A8F68B}" srcOrd="2" destOrd="0" presId="urn:microsoft.com/office/officeart/2018/5/layout/IconCircleLabelList"/>
    <dgm:cxn modelId="{4D692175-70D7-45F3-90BE-EE39687B2F7F}" type="presParOf" srcId="{0310EF74-408F-4613-8450-2844C278EE6F}" destId="{862B2D84-9013-4AE5-950D-FD7484B6461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86A0F-AFAA-47DB-B1A2-53746457807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12272-6355-471D-8352-F5AC95ACB4E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619F7-B024-443B-98B8-DCE45DE126E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Minimum Viable Product (MVP) Showcase</a:t>
          </a:r>
        </a:p>
      </dsp:txBody>
      <dsp:txXfrm>
        <a:off x="46529" y="2703902"/>
        <a:ext cx="2418750" cy="720000"/>
      </dsp:txXfrm>
    </dsp:sp>
    <dsp:sp modelId="{B2B49196-ADB2-4F43-A829-AF7397DB32F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31A91-46CD-441E-932B-5A452DBDCD9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CE837-8CC6-4D15-B97B-56C820A2A0A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Team Members: Andersen, Trevor, Yoshi, Eric, Haddie, Miles, Torry</a:t>
          </a:r>
        </a:p>
      </dsp:txBody>
      <dsp:txXfrm>
        <a:off x="2888560" y="2703902"/>
        <a:ext cx="2418750" cy="720000"/>
      </dsp:txXfrm>
    </dsp:sp>
    <dsp:sp modelId="{76F9DC52-5366-456C-BA0C-AF60DDEAFA1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A51D0-220F-4DCF-9006-E75EA509B4C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B2D84-9013-4AE5-950D-FD7484B6461C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Nitrogen Interactive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Return of the Exiled: Where’s My Sandwich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403BA-57D5-E656-BCB3-1FDDD4E32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540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ue background with black and white text">
            <a:extLst>
              <a:ext uri="{FF2B5EF4-FFF2-40B4-BE49-F238E27FC236}">
                <a16:creationId xmlns:a16="http://schemas.microsoft.com/office/drawing/2014/main" id="{815DC802-3697-4957-7BA5-6C3464B98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901" y="2743200"/>
            <a:ext cx="2376814" cy="1744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18384-DC3D-41BF-075E-1C57C133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0031"/>
            <a:ext cx="8229600" cy="4525963"/>
          </a:xfrm>
        </p:spPr>
        <p:txBody>
          <a:bodyPr/>
          <a:lstStyle/>
          <a:p>
            <a:r>
              <a:rPr lang="en-US" dirty="0" err="1"/>
              <a:t>MainMenu.cs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9F56444-91BC-9A49-0BCC-64B4CE65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30" r="1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E91ED-0098-17D0-4F70-8777F50F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1" y="4121944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278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Core Game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622745"/>
            <a:ext cx="7293023" cy="4378810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Genre: 3D Roguelike</a:t>
            </a:r>
          </a:p>
          <a:p>
            <a:r>
              <a:rPr lang="en-US" sz="1700" dirty="0"/>
              <a:t>Premise: Exiled hero fights to reclaim his lost sandwich.</a:t>
            </a:r>
          </a:p>
          <a:p>
            <a:r>
              <a:rPr lang="en-US" sz="1700" dirty="0"/>
              <a:t>Gameplay Loop:</a:t>
            </a:r>
          </a:p>
          <a:p>
            <a:r>
              <a:rPr lang="en-US" sz="1700" dirty="0"/>
              <a:t>1. Fight monsters which drop dough.</a:t>
            </a:r>
          </a:p>
          <a:p>
            <a:r>
              <a:rPr lang="en-US" sz="1700" dirty="0"/>
              <a:t>2. Trade dough to get better stuff.</a:t>
            </a:r>
          </a:p>
          <a:p>
            <a:r>
              <a:rPr lang="en-US" sz="1700" dirty="0"/>
              <a:t>3. Use better stuff to kill harder enemies and finally Jared, the boss.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MVP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- Items/Shop HUD – TL1</a:t>
            </a:r>
          </a:p>
          <a:p>
            <a:r>
              <a:rPr lang="en-US" sz="1700" dirty="0"/>
              <a:t>- Core player controller functioning - TL2</a:t>
            </a:r>
          </a:p>
          <a:p>
            <a:r>
              <a:rPr lang="en-US" sz="1700" dirty="0"/>
              <a:t>- A “level” to start - TL2</a:t>
            </a:r>
          </a:p>
          <a:p>
            <a:r>
              <a:rPr lang="en-US" sz="1700" dirty="0"/>
              <a:t>- Respawn loop - TL2</a:t>
            </a:r>
          </a:p>
          <a:p>
            <a:r>
              <a:rPr lang="en-US" sz="1700" dirty="0"/>
              <a:t>- Enemy/Boss AI beginnings - TL5/TL2+</a:t>
            </a:r>
          </a:p>
          <a:p>
            <a:r>
              <a:rPr lang="en-US" sz="1700" dirty="0"/>
              <a:t>- Skill Tree design – TL3</a:t>
            </a:r>
          </a:p>
          <a:p>
            <a:r>
              <a:rPr lang="en-US" sz="1700" dirty="0"/>
              <a:t>- Collectibles - TL4</a:t>
            </a:r>
          </a:p>
          <a:p>
            <a:r>
              <a:rPr lang="en-US" sz="1700" dirty="0"/>
              <a:t>- Menu HUD - TL6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82AE1-10C1-9675-1EB7-250B795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Currently no code base needed, as it is purely graphical/UI. Will be showcased in Unity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Code Showcase – TL2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8679C52-6F30-E0F5-86FD-8100776A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PlayerController.cs</a:t>
            </a:r>
            <a:endParaRPr lang="en-US" dirty="0"/>
          </a:p>
          <a:p>
            <a:r>
              <a:rPr lang="en-US" dirty="0" err="1"/>
              <a:t>CameraFollow.cs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DDF49-8B72-8201-8C78-375DAC3E7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0B77D-54FF-34B0-A935-6FBA567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TL2+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B6CF0-1EAE-9FA7-5CF4-20CEEA49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9787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BossAI.cs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Boss.cs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B1E2E-E708-1CEF-2928-6D3FB7DE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1312"/>
            <a:ext cx="8229600" cy="39846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SkillTree.cs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95658-8922-B43C-ABDE-64631E3F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64" y="2211069"/>
            <a:ext cx="8229600" cy="4525963"/>
          </a:xfrm>
        </p:spPr>
        <p:txBody>
          <a:bodyPr/>
          <a:lstStyle/>
          <a:p>
            <a:r>
              <a:rPr lang="en-US" dirty="0" err="1"/>
              <a:t>Collectable.cs</a:t>
            </a:r>
            <a:endParaRPr lang="en-US" dirty="0"/>
          </a:p>
          <a:p>
            <a:r>
              <a:rPr lang="en-US" dirty="0" err="1"/>
              <a:t>CollectableSOBase.cs</a:t>
            </a:r>
            <a:endParaRPr lang="en-US" dirty="0"/>
          </a:p>
          <a:p>
            <a:r>
              <a:rPr lang="en-US" dirty="0" err="1"/>
              <a:t>CollectableTriggerHandler.cs</a:t>
            </a:r>
            <a:r>
              <a:rPr lang="en-US" dirty="0"/>
              <a:t> </a:t>
            </a:r>
          </a:p>
          <a:p>
            <a:r>
              <a:rPr lang="en-US" dirty="0" err="1"/>
              <a:t>CurrencySO.cs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Code Showcase – TL5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787F2-A48D-BF0B-3E0C-8DDC71F9D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0031"/>
            <a:ext cx="8229600" cy="4525963"/>
          </a:xfrm>
        </p:spPr>
        <p:txBody>
          <a:bodyPr/>
          <a:lstStyle/>
          <a:p>
            <a:r>
              <a:rPr lang="en-US" dirty="0" err="1"/>
              <a:t>Enemy.cs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225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Return of the Exiled: Where’s My Sandwich</vt:lpstr>
      <vt:lpstr>Core Game Concept</vt:lpstr>
      <vt:lpstr>MVP Goals</vt:lpstr>
      <vt:lpstr>Code Showcase – TL1</vt:lpstr>
      <vt:lpstr>Code Showcase – TL2</vt:lpstr>
      <vt:lpstr>Code Showcase – TL2+</vt:lpstr>
      <vt:lpstr>Code Showcase – TL3</vt:lpstr>
      <vt:lpstr>Code Showcase – TL4</vt:lpstr>
      <vt:lpstr>Code Showcase – TL5</vt:lpstr>
      <vt:lpstr>Code Showcase – TL6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Trevor De Vries</dc:creator>
  <cp:keywords/>
  <dc:description>generated using python-pptx</dc:description>
  <cp:lastModifiedBy>Trevor De Vries</cp:lastModifiedBy>
  <cp:revision>2</cp:revision>
  <dcterms:created xsi:type="dcterms:W3CDTF">2013-01-27T09:14:16Z</dcterms:created>
  <dcterms:modified xsi:type="dcterms:W3CDTF">2025-10-09T09:31:56Z</dcterms:modified>
  <cp:category/>
</cp:coreProperties>
</file>