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</p:sldIdLst>
  <p:sldSz cy="10058400" cx="7772400"/>
  <p:notesSz cx="6858000" cy="9144000"/>
  <p:embeddedFontLst>
    <p:embeddedFont>
      <p:font typeface="Google Sans SemiBold"/>
      <p:regular r:id="rId8"/>
      <p:bold r:id="rId9"/>
      <p:italic r:id="rId10"/>
      <p:boldItalic r:id="rId11"/>
    </p:embeddedFont>
    <p:embeddedFont>
      <p:font typeface="Roboto"/>
      <p:regular r:id="rId12"/>
      <p:bold r:id="rId13"/>
      <p:italic r:id="rId14"/>
      <p:boldItalic r:id="rId15"/>
    </p:embeddedFont>
    <p:embeddedFont>
      <p:font typeface="PT Sans Narrow"/>
      <p:regular r:id="rId16"/>
      <p:bold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Google Sans"/>
      <p:regular r:id="rId22"/>
      <p:bold r:id="rId23"/>
      <p:italic r:id="rId24"/>
      <p:boldItalic r:id="rId25"/>
    </p:embeddedFont>
    <p:embeddedFont>
      <p:font typeface="Work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GoogleSans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GoogleSans-italic.fntdata"/><Relationship Id="rId23" Type="http://schemas.openxmlformats.org/officeDocument/2006/relationships/font" Target="fonts/GoogleSans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SemiBold-bold.fntdata"/><Relationship Id="rId26" Type="http://schemas.openxmlformats.org/officeDocument/2006/relationships/font" Target="fonts/WorkSans-regular.fntdata"/><Relationship Id="rId25" Type="http://schemas.openxmlformats.org/officeDocument/2006/relationships/font" Target="fonts/GoogleSans-boldItalic.fntdata"/><Relationship Id="rId28" Type="http://schemas.openxmlformats.org/officeDocument/2006/relationships/font" Target="fonts/WorkSans-italic.fntdata"/><Relationship Id="rId27" Type="http://schemas.openxmlformats.org/officeDocument/2006/relationships/font" Target="fonts/Work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WorkSans-boldItalic.fntdata"/><Relationship Id="rId7" Type="http://schemas.openxmlformats.org/officeDocument/2006/relationships/slide" Target="slides/slide1.xml"/><Relationship Id="rId8" Type="http://schemas.openxmlformats.org/officeDocument/2006/relationships/font" Target="fonts/GoogleSansSemiBold-regular.fntdata"/><Relationship Id="rId11" Type="http://schemas.openxmlformats.org/officeDocument/2006/relationships/font" Target="fonts/GoogleSansSemiBold-boldItalic.fntdata"/><Relationship Id="rId10" Type="http://schemas.openxmlformats.org/officeDocument/2006/relationships/font" Target="fonts/GoogleSansSemiBold-italic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c07b9724f3_0_988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c07b9724f3_0_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1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18" name="Google Shape;18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cxnSp>
        <p:nvCxnSpPr>
          <p:cNvPr id="22" name="Google Shape;22;p2"/>
          <p:cNvCxnSpPr>
            <a:stCxn id="12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Google Shape;23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" name="Google Shape;24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25" name="Google Shape;25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28" name="Google Shape;28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31" name="Google Shape;31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33" name="Google Shape;33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4" name="Google Shape;34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5" name="Google Shape;35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grpSp>
        <p:nvGrpSpPr>
          <p:cNvPr id="36" name="Google Shape;36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37" name="Google Shape;37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41" name="Google Shape;41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grpSp>
        <p:nvGrpSpPr>
          <p:cNvPr id="42" name="Google Shape;42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43" name="Google Shape;43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cxnSp>
        <p:nvCxnSpPr>
          <p:cNvPr id="47" name="Google Shape;47;p2"/>
          <p:cNvCxnSpPr>
            <a:stCxn id="37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" name="Google Shape;48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" name="Google Shape;49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50" name="Google Shape;50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53" name="Google Shape;53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56" name="Google Shape;56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58" name="Google Shape;58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b="1" sz="2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3" name="Google Shape;63;p2"/>
          <p:cNvSpPr/>
          <p:nvPr>
            <p:ph idx="2" type="pic"/>
          </p:nvPr>
        </p:nvSpPr>
        <p:spPr>
          <a:xfrm>
            <a:off x="4583375" y="33894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"/>
          <p:cNvSpPr txBox="1"/>
          <p:nvPr/>
        </p:nvSpPr>
        <p:spPr>
          <a:xfrm>
            <a:off x="4541175" y="5895125"/>
            <a:ext cx="30744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4">
  <p:cSld name="CUSTOM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2"/>
          <p:cNvSpPr/>
          <p:nvPr/>
        </p:nvSpPr>
        <p:spPr>
          <a:xfrm flipH="1">
            <a:off x="2748900" y="9168075"/>
            <a:ext cx="5023500" cy="890400"/>
          </a:xfrm>
          <a:prstGeom prst="rtTriangle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32" name="Google Shape;332;p12"/>
          <p:cNvSpPr/>
          <p:nvPr/>
        </p:nvSpPr>
        <p:spPr>
          <a:xfrm>
            <a:off x="0" y="9168075"/>
            <a:ext cx="4138800" cy="890400"/>
          </a:xfrm>
          <a:prstGeom prst="rtTriangle">
            <a:avLst/>
          </a:prstGeom>
          <a:solidFill>
            <a:srgbClr val="DB443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333" name="Google Shape;333;p12"/>
          <p:cNvGrpSpPr/>
          <p:nvPr/>
        </p:nvGrpSpPr>
        <p:grpSpPr>
          <a:xfrm>
            <a:off x="95351" y="1392509"/>
            <a:ext cx="7581691" cy="5901"/>
            <a:chOff x="1890075" y="5241175"/>
            <a:chExt cx="4240556" cy="257700"/>
          </a:xfrm>
        </p:grpSpPr>
        <p:sp>
          <p:nvSpPr>
            <p:cNvPr id="334" name="Google Shape;334;p1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35" name="Google Shape;335;p1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36" name="Google Shape;336;p1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37" name="Google Shape;337;p1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338" name="Google Shape;338;p12"/>
          <p:cNvGrpSpPr/>
          <p:nvPr/>
        </p:nvGrpSpPr>
        <p:grpSpPr>
          <a:xfrm>
            <a:off x="95351" y="4542984"/>
            <a:ext cx="7581691" cy="5901"/>
            <a:chOff x="1890075" y="5241175"/>
            <a:chExt cx="4240556" cy="257700"/>
          </a:xfrm>
        </p:grpSpPr>
        <p:sp>
          <p:nvSpPr>
            <p:cNvPr id="339" name="Google Shape;339;p1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40" name="Google Shape;340;p1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41" name="Google Shape;341;p1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42" name="Google Shape;342;p1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343" name="Google Shape;343;p12"/>
          <p:cNvSpPr/>
          <p:nvPr/>
        </p:nvSpPr>
        <p:spPr>
          <a:xfrm>
            <a:off x="432000" y="1624350"/>
            <a:ext cx="1598400" cy="2691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EEEEEE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Overview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4" name="Google Shape;344;p12"/>
          <p:cNvSpPr/>
          <p:nvPr/>
        </p:nvSpPr>
        <p:spPr>
          <a:xfrm>
            <a:off x="432000" y="2620004"/>
            <a:ext cx="1598400" cy="285000"/>
          </a:xfrm>
          <a:prstGeom prst="rect">
            <a:avLst/>
          </a:prstGeom>
          <a:solidFill>
            <a:srgbClr val="DB4437"/>
          </a:solidFill>
          <a:ln cap="flat" cmpd="sng" w="9525">
            <a:solidFill>
              <a:srgbClr val="DB44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Problem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5" name="Google Shape;345;p12"/>
          <p:cNvSpPr/>
          <p:nvPr/>
        </p:nvSpPr>
        <p:spPr>
          <a:xfrm>
            <a:off x="432000" y="3615673"/>
            <a:ext cx="1598400" cy="269100"/>
          </a:xfrm>
          <a:prstGeom prst="rect">
            <a:avLst/>
          </a:prstGeom>
          <a:solidFill>
            <a:srgbClr val="F4B400"/>
          </a:solidFill>
          <a:ln cap="flat" cmpd="sng" w="9525">
            <a:solidFill>
              <a:srgbClr val="F4B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Solution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6" name="Google Shape;346;p12"/>
          <p:cNvSpPr/>
          <p:nvPr/>
        </p:nvSpPr>
        <p:spPr>
          <a:xfrm>
            <a:off x="432000" y="4676196"/>
            <a:ext cx="1598400" cy="285000"/>
          </a:xfrm>
          <a:prstGeom prst="rect">
            <a:avLst/>
          </a:prstGeom>
          <a:solidFill>
            <a:srgbClr val="0F9D58"/>
          </a:solidFill>
          <a:ln cap="flat" cmpd="sng" w="9525">
            <a:solidFill>
              <a:srgbClr val="0F9D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Details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7" name="Google Shape;347;p12"/>
          <p:cNvSpPr/>
          <p:nvPr/>
        </p:nvSpPr>
        <p:spPr>
          <a:xfrm>
            <a:off x="432000" y="8296570"/>
            <a:ext cx="1598400" cy="2691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348" name="Google Shape;348;p12"/>
          <p:cNvGrpSpPr/>
          <p:nvPr/>
        </p:nvGrpSpPr>
        <p:grpSpPr>
          <a:xfrm>
            <a:off x="95351" y="8200359"/>
            <a:ext cx="7581691" cy="5901"/>
            <a:chOff x="1890075" y="5241175"/>
            <a:chExt cx="4240556" cy="257700"/>
          </a:xfrm>
        </p:grpSpPr>
        <p:sp>
          <p:nvSpPr>
            <p:cNvPr id="349" name="Google Shape;349;p1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50" name="Google Shape;350;p1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51" name="Google Shape;351;p1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52" name="Google Shape;352;p1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 NOT USE ">
  <p:cSld name="TITLE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5" name="Google Shape;355;p13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356" name="Google Shape;356;p13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357" name="Google Shape;357;p13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O NOT USE">
  <p:cSld name="CUSTOM_1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2">
  <p:cSld name="TITLE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3"/>
          <p:cNvCxnSpPr/>
          <p:nvPr/>
        </p:nvCxnSpPr>
        <p:spPr>
          <a:xfrm>
            <a:off x="3049395" y="901911"/>
            <a:ext cx="0" cy="5924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3"/>
          <p:cNvCxnSpPr>
            <a:stCxn id="68" idx="0"/>
          </p:cNvCxnSpPr>
          <p:nvPr/>
        </p:nvCxnSpPr>
        <p:spPr>
          <a:xfrm flipH="1">
            <a:off x="172045" y="903711"/>
            <a:ext cx="18300" cy="9187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" name="Google Shape;69;p3"/>
          <p:cNvGrpSpPr/>
          <p:nvPr/>
        </p:nvGrpSpPr>
        <p:grpSpPr>
          <a:xfrm>
            <a:off x="190345" y="900758"/>
            <a:ext cx="7581747" cy="5906"/>
            <a:chOff x="1890075" y="5241175"/>
            <a:chExt cx="4240556" cy="257700"/>
          </a:xfrm>
        </p:grpSpPr>
        <p:sp>
          <p:nvSpPr>
            <p:cNvPr id="68" name="Google Shape;68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73" name="Google Shape;73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74" name="Google Shape;74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78" name="Google Shape;78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cap="flat" cmpd="sng" w="9525">
            <a:solidFill>
              <a:srgbClr val="CFB9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B991"/>
              </a:solidFill>
            </a:endParaRPr>
          </a:p>
        </p:txBody>
      </p:sp>
      <p:sp>
        <p:nvSpPr>
          <p:cNvPr id="79" name="Google Shape;79;p3"/>
          <p:cNvSpPr/>
          <p:nvPr>
            <p:ph idx="2" type="pic"/>
          </p:nvPr>
        </p:nvSpPr>
        <p:spPr>
          <a:xfrm>
            <a:off x="3552088" y="1473363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3"/>
          <p:cNvSpPr txBox="1"/>
          <p:nvPr/>
        </p:nvSpPr>
        <p:spPr>
          <a:xfrm>
            <a:off x="510050" y="96599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190350" y="7617450"/>
            <a:ext cx="7581600" cy="2264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" name="Google Shape;82;p3"/>
          <p:cNvCxnSpPr/>
          <p:nvPr/>
        </p:nvCxnSpPr>
        <p:spPr>
          <a:xfrm flipH="1">
            <a:off x="3028995" y="901911"/>
            <a:ext cx="20400" cy="8834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3"/>
          <p:cNvCxnSpPr>
            <a:stCxn id="84" idx="0"/>
          </p:cNvCxnSpPr>
          <p:nvPr/>
        </p:nvCxnSpPr>
        <p:spPr>
          <a:xfrm flipH="1">
            <a:off x="172020" y="903608"/>
            <a:ext cx="18300" cy="9187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5" name="Google Shape;85;p3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84" name="Google Shape;84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89" name="Google Shape;89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90" name="Google Shape;90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94" name="Google Shape;94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cap="flat" cmpd="sng" w="9525">
            <a:solidFill>
              <a:srgbClr val="CFB9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B991"/>
              </a:solidFill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290394" y="9345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ISSUE / PROBLEM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6" name="Google Shape;96;p3"/>
          <p:cNvGrpSpPr/>
          <p:nvPr/>
        </p:nvGrpSpPr>
        <p:grpSpPr>
          <a:xfrm>
            <a:off x="172024" y="1040825"/>
            <a:ext cx="137818" cy="187200"/>
            <a:chOff x="507100" y="1997600"/>
            <a:chExt cx="158375" cy="187200"/>
          </a:xfrm>
        </p:grpSpPr>
        <p:sp>
          <p:nvSpPr>
            <p:cNvPr id="97" name="Google Shape;97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3"/>
          <p:cNvSpPr txBox="1"/>
          <p:nvPr/>
        </p:nvSpPr>
        <p:spPr>
          <a:xfrm>
            <a:off x="308719" y="28014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RESPONSE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0" name="Google Shape;100;p3"/>
          <p:cNvGrpSpPr/>
          <p:nvPr/>
        </p:nvGrpSpPr>
        <p:grpSpPr>
          <a:xfrm>
            <a:off x="190349" y="2907725"/>
            <a:ext cx="137818" cy="187200"/>
            <a:chOff x="507100" y="1540400"/>
            <a:chExt cx="158375" cy="187200"/>
          </a:xfrm>
        </p:grpSpPr>
        <p:sp>
          <p:nvSpPr>
            <p:cNvPr id="101" name="Google Shape;101;p3"/>
            <p:cNvSpPr/>
            <p:nvPr/>
          </p:nvSpPr>
          <p:spPr>
            <a:xfrm>
              <a:off x="529575" y="15404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07100" y="15598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FF0000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3"/>
          <p:cNvSpPr txBox="1"/>
          <p:nvPr/>
        </p:nvSpPr>
        <p:spPr>
          <a:xfrm>
            <a:off x="290394" y="5399875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IMPACT 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4" name="Google Shape;104;p3"/>
          <p:cNvGrpSpPr/>
          <p:nvPr/>
        </p:nvGrpSpPr>
        <p:grpSpPr>
          <a:xfrm>
            <a:off x="172024" y="5506200"/>
            <a:ext cx="137818" cy="187200"/>
            <a:chOff x="507100" y="1997600"/>
            <a:chExt cx="158375" cy="187200"/>
          </a:xfrm>
        </p:grpSpPr>
        <p:sp>
          <p:nvSpPr>
            <p:cNvPr id="105" name="Google Shape;105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FFFF00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3"/>
          <p:cNvSpPr txBox="1"/>
          <p:nvPr/>
        </p:nvSpPr>
        <p:spPr>
          <a:xfrm>
            <a:off x="-2480800" y="91265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315596" y="7502355"/>
            <a:ext cx="627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KEY INSIGHTS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9" name="Google Shape;109;p3"/>
          <p:cNvGrpSpPr/>
          <p:nvPr/>
        </p:nvGrpSpPr>
        <p:grpSpPr>
          <a:xfrm>
            <a:off x="172024" y="7607808"/>
            <a:ext cx="137818" cy="187200"/>
            <a:chOff x="507100" y="1997600"/>
            <a:chExt cx="158375" cy="187200"/>
          </a:xfrm>
        </p:grpSpPr>
        <p:sp>
          <p:nvSpPr>
            <p:cNvPr id="110" name="Google Shape;110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38761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38761D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3"/>
          <p:cNvSpPr/>
          <p:nvPr>
            <p:ph idx="3" type="pic"/>
          </p:nvPr>
        </p:nvSpPr>
        <p:spPr>
          <a:xfrm>
            <a:off x="4054775" y="465995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3"/>
          <p:cNvSpPr txBox="1"/>
          <p:nvPr/>
        </p:nvSpPr>
        <p:spPr>
          <a:xfrm>
            <a:off x="159875" y="60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b="1" sz="2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1763100" y="4908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3483688" y="403875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986375" y="71865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3">
  <p:cSld name="CUSTOM_2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4"/>
          <p:cNvCxnSpPr/>
          <p:nvPr/>
        </p:nvCxnSpPr>
        <p:spPr>
          <a:xfrm>
            <a:off x="417963" y="311025"/>
            <a:ext cx="28200" cy="8777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9" name="Google Shape;119;p4"/>
          <p:cNvGrpSpPr/>
          <p:nvPr/>
        </p:nvGrpSpPr>
        <p:grpSpPr>
          <a:xfrm>
            <a:off x="404725" y="1300475"/>
            <a:ext cx="6908400" cy="72025"/>
            <a:chOff x="404725" y="1681475"/>
            <a:chExt cx="6908400" cy="72025"/>
          </a:xfrm>
        </p:grpSpPr>
        <p:cxnSp>
          <p:nvCxnSpPr>
            <p:cNvPr id="120" name="Google Shape;120;p4"/>
            <p:cNvCxnSpPr/>
            <p:nvPr/>
          </p:nvCxnSpPr>
          <p:spPr>
            <a:xfrm flipH="1" rot="10800000">
              <a:off x="404725" y="1681475"/>
              <a:ext cx="6908400" cy="1680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4"/>
            <p:cNvCxnSpPr/>
            <p:nvPr/>
          </p:nvCxnSpPr>
          <p:spPr>
            <a:xfrm flipH="1" rot="10800000">
              <a:off x="404725" y="1736700"/>
              <a:ext cx="6908400" cy="1680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22" name="Google Shape;122;p4"/>
          <p:cNvCxnSpPr/>
          <p:nvPr/>
        </p:nvCxnSpPr>
        <p:spPr>
          <a:xfrm>
            <a:off x="7326238" y="6225"/>
            <a:ext cx="28200" cy="8777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4"/>
          <p:cNvCxnSpPr/>
          <p:nvPr/>
        </p:nvCxnSpPr>
        <p:spPr>
          <a:xfrm rot="10800000">
            <a:off x="438150" y="3276600"/>
            <a:ext cx="6896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4"/>
          <p:cNvCxnSpPr/>
          <p:nvPr/>
        </p:nvCxnSpPr>
        <p:spPr>
          <a:xfrm>
            <a:off x="3861475" y="3505200"/>
            <a:ext cx="0" cy="5611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5" name="Google Shape;125;p4"/>
          <p:cNvGrpSpPr/>
          <p:nvPr/>
        </p:nvGrpSpPr>
        <p:grpSpPr>
          <a:xfrm>
            <a:off x="417975" y="1504250"/>
            <a:ext cx="2357775" cy="410125"/>
            <a:chOff x="417975" y="1885250"/>
            <a:chExt cx="2357775" cy="410125"/>
          </a:xfrm>
        </p:grpSpPr>
        <p:sp>
          <p:nvSpPr>
            <p:cNvPr id="126" name="Google Shape;126;p4"/>
            <p:cNvSpPr/>
            <p:nvPr/>
          </p:nvSpPr>
          <p:spPr>
            <a:xfrm>
              <a:off x="417975" y="188525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 rot="10800000">
              <a:off x="2236350" y="188587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446175" y="190530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 rot="10800000">
              <a:off x="2198100" y="190600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4"/>
          <p:cNvGrpSpPr/>
          <p:nvPr/>
        </p:nvGrpSpPr>
        <p:grpSpPr>
          <a:xfrm>
            <a:off x="417975" y="3276600"/>
            <a:ext cx="2357775" cy="410125"/>
            <a:chOff x="265575" y="3352800"/>
            <a:chExt cx="2357775" cy="410125"/>
          </a:xfrm>
        </p:grpSpPr>
        <p:sp>
          <p:nvSpPr>
            <p:cNvPr id="131" name="Google Shape;131;p4"/>
            <p:cNvSpPr/>
            <p:nvPr/>
          </p:nvSpPr>
          <p:spPr>
            <a:xfrm>
              <a:off x="265575" y="335280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 rot="10800000">
              <a:off x="2083950" y="335342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293775" y="337285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>
              <a:off x="2045700" y="337355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4"/>
          <p:cNvGrpSpPr/>
          <p:nvPr/>
        </p:nvGrpSpPr>
        <p:grpSpPr>
          <a:xfrm>
            <a:off x="3872044" y="3276600"/>
            <a:ext cx="2747987" cy="410125"/>
            <a:chOff x="3567313" y="3200400"/>
            <a:chExt cx="2357775" cy="410125"/>
          </a:xfrm>
        </p:grpSpPr>
        <p:sp>
          <p:nvSpPr>
            <p:cNvPr id="136" name="Google Shape;136;p4"/>
            <p:cNvSpPr/>
            <p:nvPr/>
          </p:nvSpPr>
          <p:spPr>
            <a:xfrm>
              <a:off x="3567313" y="320040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>
              <a:off x="5385688" y="320102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595513" y="322045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>
              <a:off x="5393639" y="3221150"/>
              <a:ext cx="4734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4"/>
          <p:cNvGrpSpPr/>
          <p:nvPr/>
        </p:nvGrpSpPr>
        <p:grpSpPr>
          <a:xfrm>
            <a:off x="417963" y="6597750"/>
            <a:ext cx="2357775" cy="410125"/>
            <a:chOff x="-39237" y="6140550"/>
            <a:chExt cx="2357775" cy="410125"/>
          </a:xfrm>
        </p:grpSpPr>
        <p:sp>
          <p:nvSpPr>
            <p:cNvPr id="141" name="Google Shape;141;p4"/>
            <p:cNvSpPr/>
            <p:nvPr/>
          </p:nvSpPr>
          <p:spPr>
            <a:xfrm>
              <a:off x="-39237" y="614055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>
              <a:off x="1779138" y="614117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-11037" y="616060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10800000">
              <a:off x="1740888" y="616130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4"/>
          <p:cNvSpPr txBox="1"/>
          <p:nvPr/>
        </p:nvSpPr>
        <p:spPr>
          <a:xfrm>
            <a:off x="402100" y="1527525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OVERVIEW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476200" y="3276599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PROJECT STATUS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623225" y="6602713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3848750" y="3276600"/>
            <a:ext cx="16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KEY INSIGHTS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413425" y="1939675"/>
            <a:ext cx="6896100" cy="1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438138" y="3915350"/>
            <a:ext cx="3108300" cy="23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438150" y="7050750"/>
            <a:ext cx="310830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3905525" y="4039263"/>
            <a:ext cx="3219000" cy="26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4183575" y="9228125"/>
            <a:ext cx="30867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4" name="Google Shape;154;p4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b="1" sz="2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6" name="Google Shape;156;p4"/>
          <p:cNvSpPr/>
          <p:nvPr>
            <p:ph idx="2" type="pic"/>
          </p:nvPr>
        </p:nvSpPr>
        <p:spPr>
          <a:xfrm>
            <a:off x="4076163" y="61997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4"/>
          <p:cNvSpPr txBox="1"/>
          <p:nvPr/>
        </p:nvSpPr>
        <p:spPr>
          <a:xfrm>
            <a:off x="4007763" y="86954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55">
          <p15:clr>
            <a:srgbClr val="FA7B17"/>
          </p15:clr>
        </p15:guide>
        <p15:guide id="2" orient="horz" pos="292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4">
  <p:cSld name="CUSTOM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/>
          <p:nvPr/>
        </p:nvSpPr>
        <p:spPr>
          <a:xfrm flipH="1">
            <a:off x="2748900" y="9168075"/>
            <a:ext cx="5023500" cy="890400"/>
          </a:xfrm>
          <a:prstGeom prst="rtTriangle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0" y="9168075"/>
            <a:ext cx="4138800" cy="890400"/>
          </a:xfrm>
          <a:prstGeom prst="rtTriangle">
            <a:avLst/>
          </a:prstGeom>
          <a:solidFill>
            <a:srgbClr val="DB443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61" name="Google Shape;161;p5"/>
          <p:cNvGrpSpPr/>
          <p:nvPr/>
        </p:nvGrpSpPr>
        <p:grpSpPr>
          <a:xfrm>
            <a:off x="95351" y="1392509"/>
            <a:ext cx="7581691" cy="5901"/>
            <a:chOff x="1890075" y="5241175"/>
            <a:chExt cx="4240556" cy="257700"/>
          </a:xfrm>
        </p:grpSpPr>
        <p:sp>
          <p:nvSpPr>
            <p:cNvPr id="162" name="Google Shape;162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166" name="Google Shape;166;p5"/>
          <p:cNvGrpSpPr/>
          <p:nvPr/>
        </p:nvGrpSpPr>
        <p:grpSpPr>
          <a:xfrm>
            <a:off x="95351" y="4542984"/>
            <a:ext cx="7581691" cy="5901"/>
            <a:chOff x="1890075" y="5241175"/>
            <a:chExt cx="4240556" cy="257700"/>
          </a:xfrm>
        </p:grpSpPr>
        <p:sp>
          <p:nvSpPr>
            <p:cNvPr id="167" name="Google Shape;167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71" name="Google Shape;171;p5"/>
          <p:cNvSpPr/>
          <p:nvPr/>
        </p:nvSpPr>
        <p:spPr>
          <a:xfrm>
            <a:off x="432000" y="1624350"/>
            <a:ext cx="1598400" cy="2691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EEEEEE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Overview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432000" y="2620004"/>
            <a:ext cx="1598400" cy="285000"/>
          </a:xfrm>
          <a:prstGeom prst="rect">
            <a:avLst/>
          </a:prstGeom>
          <a:solidFill>
            <a:srgbClr val="DB4437"/>
          </a:solidFill>
          <a:ln cap="flat" cmpd="sng" w="9525">
            <a:solidFill>
              <a:srgbClr val="DB44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Problem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432000" y="3615673"/>
            <a:ext cx="1598400" cy="269100"/>
          </a:xfrm>
          <a:prstGeom prst="rect">
            <a:avLst/>
          </a:prstGeom>
          <a:solidFill>
            <a:srgbClr val="F4B400"/>
          </a:solidFill>
          <a:ln cap="flat" cmpd="sng" w="9525">
            <a:solidFill>
              <a:srgbClr val="F4B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Solution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4" name="Google Shape;174;p5"/>
          <p:cNvSpPr/>
          <p:nvPr/>
        </p:nvSpPr>
        <p:spPr>
          <a:xfrm>
            <a:off x="432000" y="4676196"/>
            <a:ext cx="1598400" cy="285000"/>
          </a:xfrm>
          <a:prstGeom prst="rect">
            <a:avLst/>
          </a:prstGeom>
          <a:solidFill>
            <a:srgbClr val="0F9D58"/>
          </a:solidFill>
          <a:ln cap="flat" cmpd="sng" w="9525">
            <a:solidFill>
              <a:srgbClr val="0F9D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Details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432000" y="8296570"/>
            <a:ext cx="1598400" cy="2691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76" name="Google Shape;176;p5"/>
          <p:cNvGrpSpPr/>
          <p:nvPr/>
        </p:nvGrpSpPr>
        <p:grpSpPr>
          <a:xfrm>
            <a:off x="95351" y="8200359"/>
            <a:ext cx="7581691" cy="5901"/>
            <a:chOff x="1890075" y="5241175"/>
            <a:chExt cx="4240556" cy="257700"/>
          </a:xfrm>
        </p:grpSpPr>
        <p:sp>
          <p:nvSpPr>
            <p:cNvPr id="177" name="Google Shape;177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9" name="Google Shape;179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81" name="Google Shape;181;p5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b="1" sz="2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2" name="Google Shape;182;p5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83" name="Google Shape;183;p5"/>
          <p:cNvSpPr/>
          <p:nvPr>
            <p:ph idx="2" type="pic"/>
          </p:nvPr>
        </p:nvSpPr>
        <p:spPr>
          <a:xfrm>
            <a:off x="4394725" y="49612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5"/>
          <p:cNvSpPr txBox="1"/>
          <p:nvPr/>
        </p:nvSpPr>
        <p:spPr>
          <a:xfrm>
            <a:off x="4326325" y="74569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 NOT USE ">
  <p:cSld name="TITLE_2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7" name="Google Shape;187;p6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88" name="Google Shape;188;p6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89" name="Google Shape;189;p6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O NOT USE">
  <p:cSld name="CUSTOM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1" type="title">
  <p:cSld name="TITLE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9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198" name="Google Shape;198;p9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99" name="Google Shape;199;p9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0" name="Google Shape;200;p9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1" name="Google Shape;201;p9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202" name="Google Shape;202;p9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203" name="Google Shape;203;p9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204" name="Google Shape;204;p9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5" name="Google Shape;205;p9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6" name="Google Shape;206;p9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7" name="Google Shape;207;p9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cxnSp>
        <p:nvCxnSpPr>
          <p:cNvPr id="208" name="Google Shape;208;p9"/>
          <p:cNvCxnSpPr>
            <a:stCxn id="198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9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0" name="Google Shape;210;p9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211" name="Google Shape;211;p9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13" name="Google Shape;213;p9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214" name="Google Shape;214;p9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16" name="Google Shape;216;p9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217" name="Google Shape;217;p9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219" name="Google Shape;219;p9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20" name="Google Shape;220;p9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21" name="Google Shape;221;p9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grpSp>
        <p:nvGrpSpPr>
          <p:cNvPr id="222" name="Google Shape;222;p9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223" name="Google Shape;223;p9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4" name="Google Shape;224;p9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27" name="Google Shape;227;p9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grpSp>
        <p:nvGrpSpPr>
          <p:cNvPr id="228" name="Google Shape;228;p9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229" name="Google Shape;229;p9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30" name="Google Shape;230;p9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31" name="Google Shape;231;p9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32" name="Google Shape;232;p9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cxnSp>
        <p:nvCxnSpPr>
          <p:cNvPr id="233" name="Google Shape;233;p9"/>
          <p:cNvCxnSpPr>
            <a:stCxn id="223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9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5" name="Google Shape;235;p9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236" name="Google Shape;236;p9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239" name="Google Shape;239;p9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41" name="Google Shape;241;p9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242" name="Google Shape;242;p9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44" name="Google Shape;244;p9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45" name="Google Shape;245;p9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46" name="Google Shape;246;p9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2">
  <p:cSld name="TITLE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Google Shape;248;p10"/>
          <p:cNvCxnSpPr/>
          <p:nvPr/>
        </p:nvCxnSpPr>
        <p:spPr>
          <a:xfrm>
            <a:off x="3049395" y="901911"/>
            <a:ext cx="0" cy="5924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10"/>
          <p:cNvCxnSpPr>
            <a:stCxn id="250" idx="0"/>
          </p:cNvCxnSpPr>
          <p:nvPr/>
        </p:nvCxnSpPr>
        <p:spPr>
          <a:xfrm flipH="1">
            <a:off x="172020" y="903608"/>
            <a:ext cx="18300" cy="9187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1" name="Google Shape;251;p10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250" name="Google Shape;250;p10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52" name="Google Shape;252;p10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53" name="Google Shape;253;p10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54" name="Google Shape;254;p10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55" name="Google Shape;255;p10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256" name="Google Shape;256;p10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57" name="Google Shape;257;p10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58" name="Google Shape;258;p10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59" name="Google Shape;259;p10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260" name="Google Shape;260;p10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cap="flat" cmpd="sng" w="9525">
            <a:solidFill>
              <a:srgbClr val="CFB9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B991"/>
              </a:solidFill>
            </a:endParaRPr>
          </a:p>
        </p:txBody>
      </p:sp>
      <p:sp>
        <p:nvSpPr>
          <p:cNvPr id="261" name="Google Shape;261;p10"/>
          <p:cNvSpPr txBox="1"/>
          <p:nvPr/>
        </p:nvSpPr>
        <p:spPr>
          <a:xfrm>
            <a:off x="510050" y="96599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0"/>
          <p:cNvSpPr/>
          <p:nvPr/>
        </p:nvSpPr>
        <p:spPr>
          <a:xfrm>
            <a:off x="190350" y="7617450"/>
            <a:ext cx="7581600" cy="2264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3" name="Google Shape;263;p10"/>
          <p:cNvCxnSpPr/>
          <p:nvPr/>
        </p:nvCxnSpPr>
        <p:spPr>
          <a:xfrm flipH="1">
            <a:off x="3028995" y="901911"/>
            <a:ext cx="20400" cy="8834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10"/>
          <p:cNvCxnSpPr>
            <a:stCxn id="265" idx="0"/>
          </p:cNvCxnSpPr>
          <p:nvPr/>
        </p:nvCxnSpPr>
        <p:spPr>
          <a:xfrm flipH="1">
            <a:off x="172020" y="903608"/>
            <a:ext cx="18300" cy="9187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6" name="Google Shape;266;p10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265" name="Google Shape;265;p10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67" name="Google Shape;267;p10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68" name="Google Shape;268;p10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69" name="Google Shape;269;p10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70" name="Google Shape;270;p10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271" name="Google Shape;271;p10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72" name="Google Shape;272;p10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73" name="Google Shape;273;p10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74" name="Google Shape;274;p10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75" name="Google Shape;275;p10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cap="flat" cmpd="sng" w="9525">
            <a:solidFill>
              <a:srgbClr val="CFB9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B991"/>
              </a:solidFill>
            </a:endParaRPr>
          </a:p>
        </p:txBody>
      </p:sp>
      <p:sp>
        <p:nvSpPr>
          <p:cNvPr id="276" name="Google Shape;276;p10"/>
          <p:cNvSpPr txBox="1"/>
          <p:nvPr/>
        </p:nvSpPr>
        <p:spPr>
          <a:xfrm>
            <a:off x="290394" y="9345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ISSUE / PROBLEM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77" name="Google Shape;277;p10"/>
          <p:cNvGrpSpPr/>
          <p:nvPr/>
        </p:nvGrpSpPr>
        <p:grpSpPr>
          <a:xfrm>
            <a:off x="172024" y="1040825"/>
            <a:ext cx="137818" cy="187200"/>
            <a:chOff x="507100" y="1997600"/>
            <a:chExt cx="158375" cy="187200"/>
          </a:xfrm>
        </p:grpSpPr>
        <p:sp>
          <p:nvSpPr>
            <p:cNvPr id="278" name="Google Shape;278;p10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0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" name="Google Shape;280;p10"/>
          <p:cNvSpPr txBox="1"/>
          <p:nvPr/>
        </p:nvSpPr>
        <p:spPr>
          <a:xfrm>
            <a:off x="308719" y="28014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RESPONSE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81" name="Google Shape;281;p10"/>
          <p:cNvGrpSpPr/>
          <p:nvPr/>
        </p:nvGrpSpPr>
        <p:grpSpPr>
          <a:xfrm>
            <a:off x="190349" y="2907725"/>
            <a:ext cx="137818" cy="187200"/>
            <a:chOff x="507100" y="1540400"/>
            <a:chExt cx="158375" cy="187200"/>
          </a:xfrm>
        </p:grpSpPr>
        <p:sp>
          <p:nvSpPr>
            <p:cNvPr id="282" name="Google Shape;282;p10"/>
            <p:cNvSpPr/>
            <p:nvPr/>
          </p:nvSpPr>
          <p:spPr>
            <a:xfrm>
              <a:off x="529575" y="15404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0"/>
            <p:cNvSpPr/>
            <p:nvPr/>
          </p:nvSpPr>
          <p:spPr>
            <a:xfrm>
              <a:off x="507100" y="15598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FF0000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4" name="Google Shape;284;p10"/>
          <p:cNvSpPr txBox="1"/>
          <p:nvPr/>
        </p:nvSpPr>
        <p:spPr>
          <a:xfrm>
            <a:off x="290394" y="5399875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IMPACT 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85" name="Google Shape;285;p10"/>
          <p:cNvGrpSpPr/>
          <p:nvPr/>
        </p:nvGrpSpPr>
        <p:grpSpPr>
          <a:xfrm>
            <a:off x="172024" y="5506200"/>
            <a:ext cx="137818" cy="187200"/>
            <a:chOff x="507100" y="1997600"/>
            <a:chExt cx="158375" cy="187200"/>
          </a:xfrm>
        </p:grpSpPr>
        <p:sp>
          <p:nvSpPr>
            <p:cNvPr id="286" name="Google Shape;286;p10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0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FFFF00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8" name="Google Shape;288;p10"/>
          <p:cNvSpPr txBox="1"/>
          <p:nvPr/>
        </p:nvSpPr>
        <p:spPr>
          <a:xfrm>
            <a:off x="-2480800" y="91265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0"/>
          <p:cNvSpPr txBox="1"/>
          <p:nvPr/>
        </p:nvSpPr>
        <p:spPr>
          <a:xfrm>
            <a:off x="315596" y="7502355"/>
            <a:ext cx="627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KEY INSIGHTS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90" name="Google Shape;290;p10"/>
          <p:cNvGrpSpPr/>
          <p:nvPr/>
        </p:nvGrpSpPr>
        <p:grpSpPr>
          <a:xfrm>
            <a:off x="172024" y="7607808"/>
            <a:ext cx="137818" cy="187200"/>
            <a:chOff x="507100" y="1997600"/>
            <a:chExt cx="158375" cy="187200"/>
          </a:xfrm>
        </p:grpSpPr>
        <p:sp>
          <p:nvSpPr>
            <p:cNvPr id="291" name="Google Shape;291;p10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38761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0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38761D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3">
  <p:cSld name="CUSTOM_2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4" name="Google Shape;294;p11"/>
          <p:cNvCxnSpPr/>
          <p:nvPr/>
        </p:nvCxnSpPr>
        <p:spPr>
          <a:xfrm>
            <a:off x="417963" y="311025"/>
            <a:ext cx="28200" cy="8777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5" name="Google Shape;295;p11"/>
          <p:cNvGrpSpPr/>
          <p:nvPr/>
        </p:nvGrpSpPr>
        <p:grpSpPr>
          <a:xfrm>
            <a:off x="404725" y="1300475"/>
            <a:ext cx="6908400" cy="72025"/>
            <a:chOff x="404725" y="1681475"/>
            <a:chExt cx="6908400" cy="72025"/>
          </a:xfrm>
        </p:grpSpPr>
        <p:cxnSp>
          <p:nvCxnSpPr>
            <p:cNvPr id="296" name="Google Shape;296;p11"/>
            <p:cNvCxnSpPr/>
            <p:nvPr/>
          </p:nvCxnSpPr>
          <p:spPr>
            <a:xfrm flipH="1" rot="10800000">
              <a:off x="404725" y="1681475"/>
              <a:ext cx="6908400" cy="1680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11"/>
            <p:cNvCxnSpPr/>
            <p:nvPr/>
          </p:nvCxnSpPr>
          <p:spPr>
            <a:xfrm flipH="1" rot="10800000">
              <a:off x="404725" y="1736700"/>
              <a:ext cx="6908400" cy="1680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98" name="Google Shape;298;p11"/>
          <p:cNvCxnSpPr/>
          <p:nvPr/>
        </p:nvCxnSpPr>
        <p:spPr>
          <a:xfrm>
            <a:off x="7326238" y="6225"/>
            <a:ext cx="28200" cy="8777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11"/>
          <p:cNvCxnSpPr/>
          <p:nvPr/>
        </p:nvCxnSpPr>
        <p:spPr>
          <a:xfrm rot="10800000">
            <a:off x="438150" y="3276600"/>
            <a:ext cx="6896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11"/>
          <p:cNvCxnSpPr/>
          <p:nvPr/>
        </p:nvCxnSpPr>
        <p:spPr>
          <a:xfrm>
            <a:off x="3861475" y="3505200"/>
            <a:ext cx="0" cy="5611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1" name="Google Shape;301;p11"/>
          <p:cNvGrpSpPr/>
          <p:nvPr/>
        </p:nvGrpSpPr>
        <p:grpSpPr>
          <a:xfrm>
            <a:off x="417975" y="1504250"/>
            <a:ext cx="2357775" cy="410125"/>
            <a:chOff x="417975" y="1885250"/>
            <a:chExt cx="2357775" cy="410125"/>
          </a:xfrm>
        </p:grpSpPr>
        <p:sp>
          <p:nvSpPr>
            <p:cNvPr id="302" name="Google Shape;302;p11"/>
            <p:cNvSpPr/>
            <p:nvPr/>
          </p:nvSpPr>
          <p:spPr>
            <a:xfrm>
              <a:off x="417975" y="188525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1"/>
            <p:cNvSpPr/>
            <p:nvPr/>
          </p:nvSpPr>
          <p:spPr>
            <a:xfrm rot="10800000">
              <a:off x="2236350" y="188587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1"/>
            <p:cNvSpPr/>
            <p:nvPr/>
          </p:nvSpPr>
          <p:spPr>
            <a:xfrm>
              <a:off x="446175" y="190530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1"/>
            <p:cNvSpPr/>
            <p:nvPr/>
          </p:nvSpPr>
          <p:spPr>
            <a:xfrm rot="10800000">
              <a:off x="2198100" y="190600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" name="Google Shape;306;p11"/>
          <p:cNvGrpSpPr/>
          <p:nvPr/>
        </p:nvGrpSpPr>
        <p:grpSpPr>
          <a:xfrm>
            <a:off x="417975" y="3276600"/>
            <a:ext cx="2357775" cy="410125"/>
            <a:chOff x="265575" y="3352800"/>
            <a:chExt cx="2357775" cy="410125"/>
          </a:xfrm>
        </p:grpSpPr>
        <p:sp>
          <p:nvSpPr>
            <p:cNvPr id="307" name="Google Shape;307;p11"/>
            <p:cNvSpPr/>
            <p:nvPr/>
          </p:nvSpPr>
          <p:spPr>
            <a:xfrm>
              <a:off x="265575" y="335280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1"/>
            <p:cNvSpPr/>
            <p:nvPr/>
          </p:nvSpPr>
          <p:spPr>
            <a:xfrm rot="10800000">
              <a:off x="2083950" y="335342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293775" y="337285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1"/>
            <p:cNvSpPr/>
            <p:nvPr/>
          </p:nvSpPr>
          <p:spPr>
            <a:xfrm rot="10800000">
              <a:off x="2045700" y="337355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" name="Google Shape;311;p11"/>
          <p:cNvGrpSpPr/>
          <p:nvPr/>
        </p:nvGrpSpPr>
        <p:grpSpPr>
          <a:xfrm>
            <a:off x="3872044" y="3276600"/>
            <a:ext cx="2747987" cy="410125"/>
            <a:chOff x="3567313" y="3200400"/>
            <a:chExt cx="2357775" cy="410125"/>
          </a:xfrm>
        </p:grpSpPr>
        <p:sp>
          <p:nvSpPr>
            <p:cNvPr id="312" name="Google Shape;312;p11"/>
            <p:cNvSpPr/>
            <p:nvPr/>
          </p:nvSpPr>
          <p:spPr>
            <a:xfrm>
              <a:off x="3567313" y="320040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1"/>
            <p:cNvSpPr/>
            <p:nvPr/>
          </p:nvSpPr>
          <p:spPr>
            <a:xfrm rot="10800000">
              <a:off x="5385688" y="320102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3595513" y="322045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1"/>
            <p:cNvSpPr/>
            <p:nvPr/>
          </p:nvSpPr>
          <p:spPr>
            <a:xfrm rot="10800000">
              <a:off x="5393639" y="3221150"/>
              <a:ext cx="4734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11"/>
          <p:cNvGrpSpPr/>
          <p:nvPr/>
        </p:nvGrpSpPr>
        <p:grpSpPr>
          <a:xfrm>
            <a:off x="417963" y="6597750"/>
            <a:ext cx="2357775" cy="410125"/>
            <a:chOff x="-39237" y="6140550"/>
            <a:chExt cx="2357775" cy="410125"/>
          </a:xfrm>
        </p:grpSpPr>
        <p:sp>
          <p:nvSpPr>
            <p:cNvPr id="317" name="Google Shape;317;p11"/>
            <p:cNvSpPr/>
            <p:nvPr/>
          </p:nvSpPr>
          <p:spPr>
            <a:xfrm>
              <a:off x="-39237" y="614055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1"/>
            <p:cNvSpPr/>
            <p:nvPr/>
          </p:nvSpPr>
          <p:spPr>
            <a:xfrm rot="10800000">
              <a:off x="1779138" y="614117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-11037" y="616060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1"/>
            <p:cNvSpPr/>
            <p:nvPr/>
          </p:nvSpPr>
          <p:spPr>
            <a:xfrm rot="10800000">
              <a:off x="1740888" y="616130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11"/>
          <p:cNvSpPr txBox="1"/>
          <p:nvPr/>
        </p:nvSpPr>
        <p:spPr>
          <a:xfrm>
            <a:off x="402100" y="1527525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OVERVIEW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2" name="Google Shape;322;p11"/>
          <p:cNvSpPr txBox="1"/>
          <p:nvPr/>
        </p:nvSpPr>
        <p:spPr>
          <a:xfrm>
            <a:off x="476200" y="3276599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PROJECT STATUS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3" name="Google Shape;323;p11"/>
          <p:cNvSpPr txBox="1"/>
          <p:nvPr/>
        </p:nvSpPr>
        <p:spPr>
          <a:xfrm>
            <a:off x="623225" y="6602713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4" name="Google Shape;324;p11"/>
          <p:cNvSpPr txBox="1"/>
          <p:nvPr/>
        </p:nvSpPr>
        <p:spPr>
          <a:xfrm>
            <a:off x="3848750" y="3276600"/>
            <a:ext cx="16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KEY INSIGHTS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5" name="Google Shape;325;p11"/>
          <p:cNvSpPr txBox="1"/>
          <p:nvPr/>
        </p:nvSpPr>
        <p:spPr>
          <a:xfrm>
            <a:off x="413425" y="1939675"/>
            <a:ext cx="6896100" cy="1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6" name="Google Shape;326;p11"/>
          <p:cNvSpPr txBox="1"/>
          <p:nvPr/>
        </p:nvSpPr>
        <p:spPr>
          <a:xfrm>
            <a:off x="438138" y="3915350"/>
            <a:ext cx="3108300" cy="23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7" name="Google Shape;327;p11"/>
          <p:cNvSpPr txBox="1"/>
          <p:nvPr/>
        </p:nvSpPr>
        <p:spPr>
          <a:xfrm>
            <a:off x="438150" y="7050750"/>
            <a:ext cx="310830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8" name="Google Shape;328;p11"/>
          <p:cNvSpPr txBox="1"/>
          <p:nvPr/>
        </p:nvSpPr>
        <p:spPr>
          <a:xfrm>
            <a:off x="3905525" y="4039263"/>
            <a:ext cx="3219000" cy="26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9" name="Google Shape;329;p11"/>
          <p:cNvSpPr txBox="1"/>
          <p:nvPr/>
        </p:nvSpPr>
        <p:spPr>
          <a:xfrm>
            <a:off x="4183575" y="9228125"/>
            <a:ext cx="30867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55">
          <p15:clr>
            <a:srgbClr val="FA7B17"/>
          </p15:clr>
        </p15:guide>
        <p15:guide id="2" orient="horz" pos="2922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 SemiBold"/>
              <a:buNone/>
              <a:defRPr sz="28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 SemiBold"/>
              <a:buNone/>
              <a:defRPr sz="28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8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94" name="Google Shape;194;p8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8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5"/>
          <p:cNvSpPr txBox="1"/>
          <p:nvPr/>
        </p:nvSpPr>
        <p:spPr>
          <a:xfrm>
            <a:off x="188700" y="1533300"/>
            <a:ext cx="3697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75">
                <a:latin typeface="Google Sans SemiBold"/>
                <a:ea typeface="Google Sans SemiBold"/>
                <a:cs typeface="Google Sans SemiBold"/>
                <a:sym typeface="Google Sans SemiBold"/>
              </a:rPr>
              <a:t>Project Overview</a:t>
            </a:r>
            <a:endParaRPr sz="1375">
              <a:solidFill>
                <a:srgbClr val="000000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64" name="Google Shape;364;p15"/>
          <p:cNvSpPr txBox="1"/>
          <p:nvPr/>
        </p:nvSpPr>
        <p:spPr>
          <a:xfrm>
            <a:off x="287625" y="1859125"/>
            <a:ext cx="73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5" name="Google Shape;365;p15"/>
          <p:cNvSpPr txBox="1"/>
          <p:nvPr/>
        </p:nvSpPr>
        <p:spPr>
          <a:xfrm>
            <a:off x="159875" y="441000"/>
            <a:ext cx="7458900" cy="511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Google Sans"/>
                <a:ea typeface="Google Sans"/>
                <a:cs typeface="Google Sans"/>
                <a:sym typeface="Google Sans"/>
              </a:rPr>
              <a:t>New York TLC Project Initial Summary</a:t>
            </a:r>
            <a:endParaRPr b="1" sz="2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66" name="Google Shape;366;p15"/>
          <p:cNvSpPr txBox="1"/>
          <p:nvPr/>
        </p:nvSpPr>
        <p:spPr>
          <a:xfrm>
            <a:off x="1763100" y="948050"/>
            <a:ext cx="42462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Executive Summary Report prepared by Automatidata</a:t>
            </a:r>
            <a:endParaRPr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67" name="Google Shape;367;p15"/>
          <p:cNvSpPr/>
          <p:nvPr>
            <p:ph idx="2" type="pic"/>
          </p:nvPr>
        </p:nvSpPr>
        <p:spPr>
          <a:xfrm>
            <a:off x="8147375" y="378135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15"/>
          <p:cNvSpPr txBox="1"/>
          <p:nvPr/>
        </p:nvSpPr>
        <p:spPr>
          <a:xfrm>
            <a:off x="8127875" y="6277050"/>
            <a:ext cx="30744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9" name="Google Shape;369;p15"/>
          <p:cNvSpPr txBox="1"/>
          <p:nvPr/>
        </p:nvSpPr>
        <p:spPr>
          <a:xfrm>
            <a:off x="138300" y="1960200"/>
            <a:ext cx="7458900" cy="550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This </a:t>
            </a: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project</a:t>
            </a: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 was aimed at the initial inspection of the data provided by the team of New York TLC and understand what variables would be useful to generate the insights and create a predictive model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0" name="Google Shape;370;p15"/>
          <p:cNvSpPr txBox="1"/>
          <p:nvPr/>
        </p:nvSpPr>
        <p:spPr>
          <a:xfrm>
            <a:off x="386650" y="4229100"/>
            <a:ext cx="2554500" cy="5052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The automatidata team found some missing and unusual values in the data which might create a problem in the future while making a predictive model.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An example of unusual data would be the fair column showing total_amount as 0 even when the trip has been taken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The data sets do contains variables like location_id, datetime, trip_distance and other few variables which would be helpful in creating a predictive model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1" name="Google Shape;371;p15"/>
          <p:cNvSpPr txBox="1"/>
          <p:nvPr/>
        </p:nvSpPr>
        <p:spPr>
          <a:xfrm>
            <a:off x="3424200" y="7722000"/>
            <a:ext cx="4173000" cy="1666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EDA of complete data 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Data scrubbing to understand the 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unusual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 values 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Building regression model</a:t>
            </a:r>
            <a:br>
              <a:rPr lang="en">
                <a:latin typeface="Google Sans"/>
                <a:ea typeface="Google Sans"/>
                <a:cs typeface="Google Sans"/>
                <a:sym typeface="Google Sans"/>
              </a:rPr>
            </a:b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2" name="Google Shape;372;p15"/>
          <p:cNvSpPr txBox="1"/>
          <p:nvPr/>
        </p:nvSpPr>
        <p:spPr>
          <a:xfrm>
            <a:off x="3831900" y="3837750"/>
            <a:ext cx="3357600" cy="27243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Started with Dataset exploration to 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find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 any missing values or unusual ones. 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Considered variables which might be 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useful for making of the predictive mode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Tried to explore these variables 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Did the groundwork for future Exploratory Data Analysis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