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62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21/10/2021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21/10/2021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21/10/2021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21/10/2021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21/10/2021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21/10/2021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21/10/2021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21/10/2021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21/10/2021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21/10/2021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21/10/2021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21/10/2021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21/10/2021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21/10/2021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 dirty="0">
                <a:solidFill>
                  <a:schemeClr val="tx1"/>
                </a:solidFill>
              </a:rPr>
              <a:t>Office Queue Management System</a:t>
            </a:r>
            <a:endParaRPr lang="it" sz="4400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GROUP P02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5540C-41F5-4B44-9F1B-A61164E5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1264F-D9D3-4202-B163-AB886E73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07895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Login API and Login Interface.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There is a unified login interface for all the users. After login the user will be automatically redirected to a specific page </a:t>
            </a:r>
            <a:r>
              <a:rPr lang="en-GB" sz="2800"/>
              <a:t>according to permissions </a:t>
            </a:r>
            <a:r>
              <a:rPr lang="en-GB" sz="2800" dirty="0"/>
              <a:t>and needs.</a:t>
            </a:r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4BFA8E7A-FE5E-4B54-9D8C-AD056738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4DC8A9-84A2-44F9-A0B6-803524F18B0C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8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34C2C-EC44-4007-8EE6-1BB8BAE9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6FFDBF-21EC-4A78-8395-2DAF922C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As a customer, I want to specify my need, so that I can receive a ticket and wait for my turn</a:t>
            </a:r>
          </a:p>
          <a:p>
            <a:pPr marL="0" indent="0">
              <a:buNone/>
            </a:pPr>
            <a:r>
              <a:rPr lang="en-US" sz="2800" dirty="0"/>
              <a:t>Route “/totem”:</a:t>
            </a:r>
          </a:p>
          <a:p>
            <a:pPr marL="0" indent="0">
              <a:buNone/>
            </a:pPr>
            <a:r>
              <a:rPr lang="en-US" sz="2800" dirty="0"/>
              <a:t>All the services provided by the office are shown as a list. To request a ticket the user just needs to select one and the ticket will be printed.</a:t>
            </a:r>
          </a:p>
          <a:p>
            <a:pPr marL="0" indent="0">
              <a:buNone/>
            </a:pPr>
            <a:r>
              <a:rPr lang="en-US" sz="2800" dirty="0"/>
              <a:t>Priority: Show-stopper</a:t>
            </a:r>
            <a:endParaRPr lang="en-GB" sz="2800" dirty="0"/>
          </a:p>
        </p:txBody>
      </p:sp>
      <p:pic>
        <p:nvPicPr>
          <p:cNvPr id="5" name="Elemento grafico 4" descr="Badge Segno di spunta con riempimento a tinta unita">
            <a:extLst>
              <a:ext uri="{FF2B5EF4-FFF2-40B4-BE49-F238E27FC236}">
                <a16:creationId xmlns:a16="http://schemas.microsoft.com/office/drawing/2014/main" id="{A188CE10-DDD9-4384-AC98-ADA56B3C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7D3729-5081-46FE-9C0C-5539E11BBA3B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75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05231-0E1C-43FC-B953-162B5EA5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STORY 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88C43-FB08-48C0-B79E-84A5B947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As an officer I want to call the next client so that I can serve him</a:t>
            </a:r>
          </a:p>
          <a:p>
            <a:pPr marL="0" indent="0">
              <a:buNone/>
            </a:pPr>
            <a:r>
              <a:rPr lang="en-US" sz="2800" dirty="0"/>
              <a:t>Route “/</a:t>
            </a:r>
            <a:r>
              <a:rPr lang="en-US" sz="2800" dirty="0" err="1"/>
              <a:t>counter:id</a:t>
            </a:r>
            <a:r>
              <a:rPr lang="en-US" sz="2800" dirty="0"/>
              <a:t>”:</a:t>
            </a:r>
          </a:p>
          <a:p>
            <a:pPr marL="0" indent="0">
              <a:buNone/>
            </a:pPr>
            <a:r>
              <a:rPr lang="en-US" sz="2800" dirty="0"/>
              <a:t>A button and the next ticket to call are shown on the page. By clicking the button, the next ticked to serve can be requested.</a:t>
            </a:r>
          </a:p>
          <a:p>
            <a:pPr marL="0" indent="0">
              <a:buNone/>
            </a:pPr>
            <a:r>
              <a:rPr lang="en-US" sz="2800" dirty="0"/>
              <a:t>Priority: Show-stopper</a:t>
            </a:r>
            <a:endParaRPr lang="en-GB" sz="2800" dirty="0"/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DDC15659-21DC-43B2-A70C-ABA7C73B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940603-F528-4C4E-9E03-0477E45B43E6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846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87D3A-F244-427E-BD20-F1A69602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STORY 4 + 5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267BF-4548-4543-B1CA-B385394F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36" y="1785145"/>
            <a:ext cx="10419127" cy="4310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As a customer, I want to be called when it's my turn, so that my request can be served.</a:t>
            </a:r>
          </a:p>
          <a:p>
            <a:pPr marL="0" indent="0" algn="ctr">
              <a:buNone/>
            </a:pPr>
            <a:r>
              <a:rPr lang="en-US" sz="2800" dirty="0"/>
              <a:t>As a customer, I want to get notified when a new ticket number is called, so that I can keep track of turns.</a:t>
            </a:r>
          </a:p>
          <a:p>
            <a:pPr marL="0" indent="0">
              <a:buNone/>
            </a:pPr>
            <a:r>
              <a:rPr lang="en-US" sz="2400" dirty="0"/>
              <a:t>Route “/monitor”:</a:t>
            </a:r>
          </a:p>
          <a:p>
            <a:pPr marL="0" indent="0">
              <a:buNone/>
            </a:pPr>
            <a:r>
              <a:rPr lang="en-US" sz="2400" dirty="0"/>
              <a:t>The tickets are shown in queues for each service and the last called one provides information about the counter where to go.</a:t>
            </a:r>
          </a:p>
          <a:p>
            <a:pPr marL="0" indent="0">
              <a:buNone/>
            </a:pPr>
            <a:r>
              <a:rPr lang="en-US" sz="2400" dirty="0"/>
              <a:t>Priority: Show-stopper</a:t>
            </a:r>
            <a:endParaRPr lang="en-GB" sz="2400" dirty="0"/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1F646DF8-A6E2-470A-A99B-DA24ABE36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698A0-0EB4-4C6D-87B6-D8E2BE0F9ABE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1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38788-45E5-4D74-B776-53FC12E6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STORY 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64ED1-7F27-40D8-9BD9-5C49ADEE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As a manager I want to manage a service for a counter</a:t>
            </a:r>
          </a:p>
          <a:p>
            <a:pPr marL="0" indent="0">
              <a:buNone/>
            </a:pPr>
            <a:r>
              <a:rPr lang="en-US" sz="2800" dirty="0"/>
              <a:t>Route “/manager”:</a:t>
            </a:r>
          </a:p>
          <a:p>
            <a:pPr marL="0" indent="0">
              <a:buNone/>
            </a:pPr>
            <a:r>
              <a:rPr lang="en-US" sz="2800" dirty="0"/>
              <a:t>All the services provided by the office are shown in a table. To change services assigned to each counter, the manager can select them with checkboxes.</a:t>
            </a:r>
          </a:p>
          <a:p>
            <a:pPr marL="0" indent="0">
              <a:buNone/>
            </a:pPr>
            <a:r>
              <a:rPr lang="en-US" sz="2800" dirty="0"/>
              <a:t>Priority: Crucial</a:t>
            </a:r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E9F4F6B7-C233-41C4-8174-AC184FB1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262492-DA87-4DBC-AC54-B82135F8E085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9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25D5D-F954-4C24-93D4-4F19870F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2923"/>
            <a:ext cx="10058400" cy="3108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 FOR YOUR ATTENTION!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ANY QUESTIONS?</a:t>
            </a:r>
            <a:endParaRPr lang="it-IT" sz="3600" dirty="0"/>
          </a:p>
        </p:txBody>
      </p:sp>
      <p:pic>
        <p:nvPicPr>
          <p:cNvPr id="5" name="Elemento grafico 4" descr="Martello con riempimento a tinta unita">
            <a:extLst>
              <a:ext uri="{FF2B5EF4-FFF2-40B4-BE49-F238E27FC236}">
                <a16:creationId xmlns:a16="http://schemas.microsoft.com/office/drawing/2014/main" id="{52D92989-DC25-496E-9B8D-9F113EF4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50569" y="5387992"/>
            <a:ext cx="674631" cy="6746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8A4153-E0C1-40E4-907C-75E17399478D}"/>
              </a:ext>
            </a:extLst>
          </p:cNvPr>
          <p:cNvSpPr txBox="1"/>
          <p:nvPr/>
        </p:nvSpPr>
        <p:spPr>
          <a:xfrm>
            <a:off x="8401557" y="5494474"/>
            <a:ext cx="240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PROGRESS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04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{016D5299-0A89-48DF-A916-4F164D50C07B}tf78438558_win32</Template>
  <TotalTime>80</TotalTime>
  <Words>309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SavonVTI</vt:lpstr>
      <vt:lpstr>Office Queue Management System</vt:lpstr>
      <vt:lpstr>HORIZONTAL TASK</vt:lpstr>
      <vt:lpstr>STORY 1</vt:lpstr>
      <vt:lpstr>STORY 6</vt:lpstr>
      <vt:lpstr>STORY 4 + 5</vt:lpstr>
      <vt:lpstr>STORY 9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Queue Management System</dc:title>
  <dc:creator>MOROSI MATTIA</dc:creator>
  <cp:lastModifiedBy>Fabiano Campion</cp:lastModifiedBy>
  <cp:revision>10</cp:revision>
  <dcterms:created xsi:type="dcterms:W3CDTF">2021-10-18T15:39:13Z</dcterms:created>
  <dcterms:modified xsi:type="dcterms:W3CDTF">2021-10-21T20:54:32Z</dcterms:modified>
</cp:coreProperties>
</file>