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176a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176a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176aae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176aae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176aae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176aae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176aae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176aae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176aae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176aae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176aae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176aae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176aae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176aae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3be780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3be780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33700"/>
            <a:ext cx="8520600" cy="11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FURPS+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er FURPS+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42625"/>
            <a:ext cx="85206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FURPS+ er god som en tjekliste for dæknings krav, for at reducer </a:t>
            </a:r>
            <a:r>
              <a:rPr lang="da"/>
              <a:t>risicien </a:t>
            </a:r>
            <a:r>
              <a:rPr lang="da"/>
              <a:t>for at man glemmer </a:t>
            </a:r>
            <a:r>
              <a:rPr lang="da"/>
              <a:t>nogle</a:t>
            </a:r>
            <a:r>
              <a:rPr lang="da"/>
              <a:t> vigtige implementeringer i system</a:t>
            </a:r>
            <a:r>
              <a:rPr lang="da"/>
              <a:t>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Der to slags krav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Funktionelle (opførelse)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Ikke-funktionelle krav (alt det andet)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 = Functional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a">
                <a:solidFill>
                  <a:srgbClr val="000000"/>
                </a:solidFill>
              </a:rPr>
              <a:t>Features, capabilities, security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147" y="2011475"/>
            <a:ext cx="1688550" cy="22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 = Usability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a">
                <a:solidFill>
                  <a:srgbClr val="000000"/>
                </a:solidFill>
              </a:rPr>
              <a:t>Human factors, help, documentation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50" y="1777150"/>
            <a:ext cx="4472899" cy="2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 = Reliability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a">
                <a:solidFill>
                  <a:srgbClr val="000000"/>
                </a:solidFill>
              </a:rPr>
              <a:t>Frequency of failure, recoverability, predictability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651" y="1304551"/>
            <a:ext cx="1555425" cy="31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 = performance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a">
                <a:solidFill>
                  <a:srgbClr val="000000"/>
                </a:solidFill>
              </a:rPr>
              <a:t>Response times, throughput, accuracy, availability, resource usage.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00" y="1921896"/>
            <a:ext cx="3507350" cy="2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 = Supportability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a">
                <a:solidFill>
                  <a:srgbClr val="000000"/>
                </a:solidFill>
              </a:rPr>
              <a:t>adaptability, maintainability, internationalization, configurability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863" y="2075800"/>
            <a:ext cx="4704275" cy="18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da" sz="2400"/>
              <a:t>= Implementation, Interface, Operations, Packing, Legal</a:t>
            </a:r>
            <a:endParaRPr sz="2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Im</a:t>
            </a:r>
            <a:r>
              <a:rPr lang="da">
                <a:solidFill>
                  <a:schemeClr val="dk1"/>
                </a:solidFill>
              </a:rPr>
              <a:t>plementation: resource limitations, languages and tools, hardware,...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Interface: constraints imposed by interface with external systems.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Operations: system management in its operational setting.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Packing: for example, a physical box.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a">
                <a:solidFill>
                  <a:schemeClr val="dk1"/>
                </a:solidFill>
              </a:rPr>
              <a:t>Legal: licensing and so forth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49" y="673849"/>
            <a:ext cx="6133892" cy="3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