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32E02-781B-4FAB-97C1-CAA69A51B5EC}" type="datetimeFigureOut">
              <a:rPr lang="en-US"/>
              <a:t>5/28/2012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4B10A-DBE9-435D-8CDE-64126DA42A7F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4B10A-DBE9-435D-8CDE-64126DA42A7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5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4B10A-DBE9-435D-8CDE-64126DA42A7F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1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4B10A-DBE9-435D-8CDE-64126DA42A7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4B10A-DBE9-435D-8CDE-64126DA42A7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4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5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8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2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5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9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5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8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74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>
                <a:solidFill>
                  <a:srgbClr val="DC9E1F"/>
                </a:solidFill>
                <a:latin typeface="Arial Narrow"/>
              </a:rPr>
              <a:t>- Netzwerkprogrammierung</a:t>
            </a:r>
          </a:p>
          <a:p>
            <a:pPr algn="l"/>
            <a:endParaRPr lang="en-US">
              <a:solidFill>
                <a:srgbClr val="DC9E1F"/>
              </a:solidFill>
              <a:latin typeface="Arial Narrow"/>
            </a:endParaRPr>
          </a:p>
          <a:p>
            <a:pPr algn="l"/>
            <a:r>
              <a:rPr lang="en-US">
                <a:solidFill>
                  <a:srgbClr val="DC9E1F"/>
                </a:solidFill>
                <a:latin typeface="Arial Narrow"/>
              </a:rPr>
              <a:t>- Client / Server</a:t>
            </a:r>
          </a:p>
          <a:p>
            <a:pPr algn="l"/>
            <a:endParaRPr lang="en-US">
              <a:solidFill>
                <a:srgbClr val="DC9E1F"/>
              </a:solidFill>
              <a:latin typeface="Arial Narrow"/>
            </a:endParaRPr>
          </a:p>
          <a:p>
            <a:pPr algn="l"/>
            <a:r>
              <a:rPr lang="en-US">
                <a:solidFill>
                  <a:srgbClr val="DC9E1F"/>
                </a:solidFill>
                <a:latin typeface="Arial Narrow"/>
              </a:rPr>
              <a:t>- Sockets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Netzwerkprogrammierung (mit java)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NetzwerkProgrammierung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>
                <a:solidFill>
                  <a:srgbClr val="FFC000"/>
                </a:solidFill>
                <a:latin typeface="Arial Narrow"/>
              </a:rPr>
              <a:t>Grundlegend 4 Möglichkeiten mit Java</a:t>
            </a:r>
          </a:p>
          <a:p>
            <a:r>
              <a:rPr lang="de-DE">
                <a:solidFill>
                  <a:srgbClr val="FFC000"/>
                </a:solidFill>
                <a:latin typeface="Arial Narrow"/>
              </a:rPr>
              <a:t>-Applets : geschrieben um von einem Webserver gedownloadet und genutzt zu werden</a:t>
            </a:r>
          </a:p>
          <a:p>
            <a:r>
              <a:rPr lang="de-DE">
                <a:solidFill>
                  <a:srgbClr val="FFC000"/>
                </a:solidFill>
                <a:latin typeface="Arial Narrow"/>
              </a:rPr>
              <a:t>-Servlets : Serverseitiges Gegenstück zu Applets</a:t>
            </a:r>
          </a:p>
          <a:p>
            <a:r>
              <a:rPr lang="de-DE">
                <a:solidFill>
                  <a:srgbClr val="FFC000"/>
                </a:solidFill>
                <a:latin typeface="Arial Narrow"/>
              </a:rPr>
              <a:t>-URL-Klasse: Java-Klasse URL stellt Möglichkeit dar, Über Standartprotokolle (HTTP/FTP/...) Daten von Servern im Netzwerk herunterzuladen</a:t>
            </a:r>
          </a:p>
          <a:p>
            <a:r>
              <a:rPr lang="de-DE">
                <a:solidFill>
                  <a:srgbClr val="FFC000"/>
                </a:solidFill>
                <a:latin typeface="Arial Narrow"/>
              </a:rPr>
              <a:t>-Sockets: Umfangreichste Möglichkeit Daten im Netzwerk zu verschicken/empfangen</a:t>
            </a:r>
          </a:p>
          <a:p>
            <a:pPr marL="0" indent="0">
              <a:buNone/>
            </a:pPr>
            <a:endParaRPr lang="de-DE">
              <a:solidFill>
                <a:srgbClr val="FFFFFF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1424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Client /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>
                <a:solidFill>
                  <a:srgbClr val="FFC000"/>
                </a:solidFill>
                <a:latin typeface="Arial"/>
                <a:cs typeface="Arial"/>
              </a:rPr>
              <a:t>Server: Bediener, Anbieter</a:t>
            </a:r>
          </a:p>
          <a:p>
            <a:r>
              <a:rPr lang="de-DE">
                <a:solidFill>
                  <a:srgbClr val="FFC000"/>
                </a:solidFill>
                <a:latin typeface="Arial"/>
                <a:cs typeface="Arial"/>
              </a:rPr>
              <a:t>Client: Kunde, Dienstnutzer</a:t>
            </a:r>
          </a:p>
          <a:p>
            <a:r>
              <a:rPr lang="de-DE">
                <a:solidFill>
                  <a:srgbClr val="FFC000"/>
                </a:solidFill>
                <a:latin typeface="Arial"/>
                <a:cs typeface="Arial"/>
              </a:rPr>
              <a:t>--&gt; Client-Server-Modell</a:t>
            </a:r>
          </a:p>
          <a:p>
            <a:r>
              <a:rPr lang="de-DE">
                <a:solidFill>
                  <a:srgbClr val="FFC000"/>
                </a:solidFill>
                <a:latin typeface="Arial"/>
                <a:cs typeface="Arial"/>
              </a:rPr>
              <a:t>Möglichkeit, Aufgaben und Dienstleistungen im Netzwerk zu bearbeiten</a:t>
            </a:r>
          </a:p>
          <a:p>
            <a:r>
              <a:rPr lang="de-DE">
                <a:solidFill>
                  <a:srgbClr val="FFC000"/>
                </a:solidFill>
                <a:latin typeface="Arial"/>
                <a:cs typeface="Arial"/>
              </a:rPr>
              <a:t>Client fordert etwas, Server (beliebiger Rechner /benutzter Rechner) beantwortet Anforderung</a:t>
            </a:r>
          </a:p>
          <a:p>
            <a:endParaRPr lang="de-DE">
              <a:solidFill>
                <a:srgbClr val="DC9E1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de-DE">
              <a:solidFill>
                <a:srgbClr val="0B008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>
              <a:solidFill>
                <a:srgbClr val="0B0080"/>
              </a:solidFill>
              <a:latin typeface="Arial"/>
            </a:endParaRPr>
          </a:p>
          <a:p>
            <a:pPr marL="0" indent="0">
              <a:buNone/>
            </a:pPr>
            <a:endParaRPr lang="en-US">
              <a:solidFill>
                <a:srgbClr val="0B008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256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  <a:latin typeface="Arial Narrow"/>
              </a:rPr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>
                <a:solidFill>
                  <a:srgbClr val="FFC000"/>
                </a:solidFill>
              </a:rPr>
              <a:t>Softwaremodul</a:t>
            </a:r>
          </a:p>
          <a:p>
            <a:r>
              <a:rPr lang="de-DE">
                <a:solidFill>
                  <a:srgbClr val="FFC000"/>
                </a:solidFill>
              </a:rPr>
              <a:t>Computerprogramm verbindet sich mit seiner Hilfe mit einem Rechnernetz zum Dateiaustausch</a:t>
            </a:r>
          </a:p>
          <a:p>
            <a:r>
              <a:rPr lang="de-DE">
                <a:solidFill>
                  <a:srgbClr val="FFC000"/>
                </a:solidFill>
              </a:rPr>
              <a:t>Interprozesskommunikation (ermöglicht das verschicken von Daten zwischen Prozessen)</a:t>
            </a:r>
          </a:p>
          <a:p>
            <a:r>
              <a:rPr lang="de-DE">
                <a:solidFill>
                  <a:srgbClr val="FFC000"/>
                </a:solidFill>
              </a:rPr>
              <a:t>Kommunikation erfolgt bidirektional (Daten können gesendet und empfangen werden)</a:t>
            </a:r>
          </a:p>
          <a:p>
            <a:r>
              <a:rPr lang="de-DE">
                <a:solidFill>
                  <a:srgbClr val="FFC000"/>
                </a:solidFill>
              </a:rPr>
              <a:t>Computerprogramm fordert Socket vom Betriebssystem an</a:t>
            </a:r>
          </a:p>
          <a:p>
            <a:r>
              <a:rPr lang="de-DE">
                <a:solidFill>
                  <a:srgbClr val="FFC000"/>
                </a:solidFill>
              </a:rPr>
              <a:t>Betriebssystem organisiert und verwaltet Sockets und Verbindungsinformationen</a:t>
            </a:r>
            <a:endParaRPr lang="en-US">
              <a:solidFill>
                <a:srgbClr val="FFC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1779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Application>Microsoft Office PowerPoint</Application>
  <PresentationFormat>Bildschirmpräsentation (4:3)</PresentationFormat>
  <Slides>4</Slides>
  <Notes>4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Horizon</vt:lpstr>
      <vt:lpstr>Netzwerkprogrammierung (mit java)</vt:lpstr>
      <vt:lpstr>NetzwerkProgrammierung</vt:lpstr>
      <vt:lpstr>Client / Server</vt:lpstr>
      <vt:lpstr>Sockets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Netzwerkprogrammierung</dc:title>
  <cp:revision>4</cp:revision>
  <dcterms:modified xsi:type="dcterms:W3CDTF">2012-05-28T12:18:17Z</dcterms:modified>
</cp:coreProperties>
</file>