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3143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2C4D9-FAD7-4AB8-ADBD-9DF5D37FE80D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947AF-572C-468F-A204-A3A07C5B9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2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 importieren diese Bibliothek für diverse Befehle, Klasse erstellen, erbt von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Jframe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Konstruktor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Aufruf des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Konstruktors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Superklasse mit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übergabe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eines Strings, Fenster auf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Grösse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300x300, Fenster auf Position 300/300, Beim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schliessen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Fensters --&gt; Programm beenden, Mach das Fenster sichtbar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947AF-572C-468F-A204-A3A07C5B95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19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Layout für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JFrame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festlegen, Ein Panel erzeugen mit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GridLayout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Einen Button erzeugen, Button auf Panel packen, Panel auf Frame packen, Komplettes Frame auf optimale Größe packen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947AF-572C-468F-A204-A3A07C5B9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57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 Bereiche:</a:t>
            </a:r>
            <a:r>
              <a:rPr lang="de-DE" baseline="0" dirty="0" smtClean="0"/>
              <a:t> North, East, West, South, Center.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947AF-572C-468F-A204-A3A07C5B95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8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28.05.2012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netbeans.org/UsingGUIEdi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kurs-online.de/part10.html" TargetMode="External"/><Relationship Id="rId2" Type="http://schemas.openxmlformats.org/officeDocument/2006/relationships/hyperlink" Target="http://sites.google.com/site/manfredfettinger/java/java-gui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tbeans.org/kb/trails/matis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Informatik – Programmierpraktikum</a:t>
            </a:r>
          </a:p>
          <a:p>
            <a:r>
              <a:rPr lang="de-DE" dirty="0" smtClean="0"/>
              <a:t>Alexander </a:t>
            </a:r>
            <a:r>
              <a:rPr lang="de-DE" dirty="0" err="1" smtClean="0"/>
              <a:t>Volodarski</a:t>
            </a:r>
            <a:endParaRPr lang="de-DE" dirty="0" smtClean="0"/>
          </a:p>
          <a:p>
            <a:r>
              <a:rPr lang="de-DE" dirty="0" smtClean="0"/>
              <a:t>Gruppe 14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GUIs in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3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 sich den ganzen ärger zu ersparen…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Frames, Panels per </a:t>
            </a:r>
            <a:r>
              <a:rPr lang="de-DE" dirty="0" err="1" smtClean="0"/>
              <a:t>drag</a:t>
            </a:r>
            <a:r>
              <a:rPr lang="de-DE" dirty="0" smtClean="0"/>
              <a:t> &amp; </a:t>
            </a:r>
            <a:r>
              <a:rPr lang="de-DE" dirty="0" err="1" smtClean="0"/>
              <a:t>drop</a:t>
            </a:r>
            <a:r>
              <a:rPr lang="de-DE" dirty="0" smtClean="0"/>
              <a:t> positionieren</a:t>
            </a:r>
          </a:p>
          <a:p>
            <a:r>
              <a:rPr lang="de-DE" dirty="0" smtClean="0"/>
              <a:t>Individuelle Einstellungen zu jedem Element möglich</a:t>
            </a:r>
          </a:p>
          <a:p>
            <a:r>
              <a:rPr lang="de-DE" dirty="0" smtClean="0"/>
              <a:t>Übersichtlichkeit</a:t>
            </a:r>
          </a:p>
          <a:p>
            <a:r>
              <a:rPr lang="de-DE" dirty="0" smtClean="0"/>
              <a:t>Ausgabe: </a:t>
            </a:r>
            <a:r>
              <a:rPr lang="de-DE" smtClean="0"/>
              <a:t>valider Java Code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2924944"/>
            <a:ext cx="396044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http://wiki.netbeans.org/UsingGUIEditor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9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Inhaltsverzeichniss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Elemente einer GUI</a:t>
            </a:r>
          </a:p>
          <a:p>
            <a:r>
              <a:rPr lang="de-DE" dirty="0" smtClean="0"/>
              <a:t>Swing und </a:t>
            </a:r>
            <a:r>
              <a:rPr lang="de-DE" dirty="0" err="1" smtClean="0"/>
              <a:t>JFrame</a:t>
            </a:r>
            <a:endParaRPr lang="de-DE" dirty="0" smtClean="0"/>
          </a:p>
          <a:p>
            <a:r>
              <a:rPr lang="de-DE" dirty="0" err="1" smtClean="0"/>
              <a:t>Gridlayout</a:t>
            </a:r>
            <a:endParaRPr lang="de-DE" dirty="0" smtClean="0"/>
          </a:p>
          <a:p>
            <a:r>
              <a:rPr lang="de-DE" dirty="0" err="1" smtClean="0"/>
              <a:t>Borderlayout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7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Elemente einer 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Fenster, oder auch „Frame“ genannt</a:t>
            </a:r>
          </a:p>
          <a:p>
            <a:r>
              <a:rPr lang="de-DE" dirty="0" smtClean="0"/>
              <a:t>Untergrund, oder auch „Panel“ genannt (mehrere möglich)</a:t>
            </a:r>
          </a:p>
          <a:p>
            <a:r>
              <a:rPr lang="de-DE" dirty="0" smtClean="0"/>
              <a:t>Buttons</a:t>
            </a:r>
          </a:p>
          <a:p>
            <a:r>
              <a:rPr lang="de-DE" dirty="0" smtClean="0"/>
              <a:t>Textfelder</a:t>
            </a:r>
          </a:p>
          <a:p>
            <a:r>
              <a:rPr lang="de-DE" dirty="0" smtClean="0"/>
              <a:t>Eingabefelder</a:t>
            </a:r>
          </a:p>
          <a:p>
            <a:r>
              <a:rPr lang="de-DE" dirty="0" smtClean="0"/>
              <a:t>Labels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24" y="2492894"/>
            <a:ext cx="2859087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955649"/>
            <a:ext cx="2295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links 5"/>
          <p:cNvSpPr/>
          <p:nvPr/>
        </p:nvSpPr>
        <p:spPr>
          <a:xfrm>
            <a:off x="5338869" y="3598401"/>
            <a:ext cx="957337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329128" y="5365609"/>
            <a:ext cx="85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Frame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231930" y="485053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Panel</a:t>
            </a:r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25" y="476672"/>
            <a:ext cx="16668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Volo\Desktop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121" y="4612278"/>
            <a:ext cx="8477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Volo\Desktop\Button 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70" y="2957817"/>
            <a:ext cx="8858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winkelte Verbindung 15"/>
          <p:cNvCxnSpPr>
            <a:stCxn id="2053" idx="2"/>
          </p:cNvCxnSpPr>
          <p:nvPr/>
        </p:nvCxnSpPr>
        <p:spPr>
          <a:xfrm rot="5400000" flipH="1">
            <a:off x="4521508" y="3551502"/>
            <a:ext cx="441864" cy="2213088"/>
          </a:xfrm>
          <a:prstGeom prst="bentConnector4">
            <a:avLst>
              <a:gd name="adj1" fmla="val -51735"/>
              <a:gd name="adj2" fmla="val 59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2054" idx="0"/>
          </p:cNvCxnSpPr>
          <p:nvPr/>
        </p:nvCxnSpPr>
        <p:spPr>
          <a:xfrm rot="16200000" flipH="1" flipV="1">
            <a:off x="4493609" y="2205427"/>
            <a:ext cx="640584" cy="2145364"/>
          </a:xfrm>
          <a:prstGeom prst="bentConnector4">
            <a:avLst>
              <a:gd name="adj1" fmla="val -35686"/>
              <a:gd name="adj2" fmla="val 603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Swing und </a:t>
            </a:r>
            <a:r>
              <a:rPr lang="de-DE" dirty="0" err="1" smtClean="0"/>
              <a:t>JFrame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2859087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275856" y="1772816"/>
            <a:ext cx="5688632" cy="33123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1800" dirty="0" err="1">
                <a:latin typeface="Verdana"/>
              </a:rPr>
              <a:t>import</a:t>
            </a:r>
            <a:r>
              <a:rPr lang="de-DE" sz="1800" dirty="0">
                <a:latin typeface="Verdana"/>
              </a:rPr>
              <a:t> </a:t>
            </a:r>
            <a:r>
              <a:rPr lang="de-DE" sz="1800" dirty="0" err="1">
                <a:latin typeface="Verdana"/>
              </a:rPr>
              <a:t>javax.swing</a:t>
            </a:r>
            <a:r>
              <a:rPr lang="de-DE" sz="1800" dirty="0">
                <a:latin typeface="Verdana"/>
              </a:rPr>
              <a:t>.*;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/>
            </a:r>
            <a:br>
              <a:rPr lang="de-DE" sz="1800" dirty="0">
                <a:latin typeface="Verdana"/>
              </a:rPr>
            </a:br>
            <a:r>
              <a:rPr lang="de-DE" sz="1800" dirty="0" err="1">
                <a:latin typeface="Verdana"/>
              </a:rPr>
              <a:t>public</a:t>
            </a:r>
            <a:r>
              <a:rPr lang="de-DE" sz="1800" dirty="0">
                <a:latin typeface="Verdana"/>
              </a:rPr>
              <a:t> </a:t>
            </a:r>
            <a:r>
              <a:rPr lang="de-DE" sz="1800" dirty="0" err="1">
                <a:latin typeface="Verdana"/>
              </a:rPr>
              <a:t>class</a:t>
            </a:r>
            <a:r>
              <a:rPr lang="de-DE" sz="1800" dirty="0">
                <a:latin typeface="Verdana"/>
              </a:rPr>
              <a:t> GUI </a:t>
            </a:r>
            <a:r>
              <a:rPr lang="de-DE" sz="1800" dirty="0" err="1">
                <a:latin typeface="Verdana"/>
              </a:rPr>
              <a:t>extends</a:t>
            </a:r>
            <a:r>
              <a:rPr lang="de-DE" sz="1800" dirty="0">
                <a:latin typeface="Verdana"/>
              </a:rPr>
              <a:t> </a:t>
            </a:r>
            <a:r>
              <a:rPr lang="de-DE" sz="1800" dirty="0" err="1">
                <a:latin typeface="Verdana"/>
              </a:rPr>
              <a:t>JFrame</a:t>
            </a:r>
            <a:r>
              <a:rPr lang="de-DE" sz="1800" dirty="0">
                <a:latin typeface="Verdana"/>
              </a:rPr>
              <a:t/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{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 </a:t>
            </a:r>
            <a:r>
              <a:rPr lang="de-DE" sz="1800" dirty="0" err="1">
                <a:latin typeface="Verdana"/>
              </a:rPr>
              <a:t>public</a:t>
            </a:r>
            <a:r>
              <a:rPr lang="de-DE" sz="1800" dirty="0">
                <a:latin typeface="Verdana"/>
              </a:rPr>
              <a:t> GUI()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 {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        super("Fenster");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        </a:t>
            </a:r>
            <a:r>
              <a:rPr lang="de-DE" sz="1800" dirty="0" err="1">
                <a:latin typeface="Verdana"/>
              </a:rPr>
              <a:t>setSize</a:t>
            </a:r>
            <a:r>
              <a:rPr lang="de-DE" sz="1800" dirty="0">
                <a:latin typeface="Verdana"/>
              </a:rPr>
              <a:t>(300,300);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        </a:t>
            </a:r>
            <a:r>
              <a:rPr lang="de-DE" sz="1800" dirty="0" err="1">
                <a:latin typeface="Verdana"/>
              </a:rPr>
              <a:t>setLocation</a:t>
            </a:r>
            <a:r>
              <a:rPr lang="de-DE" sz="1800" dirty="0">
                <a:latin typeface="Verdana"/>
              </a:rPr>
              <a:t>(300,300);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        </a:t>
            </a:r>
            <a:r>
              <a:rPr lang="de-DE" sz="1800" dirty="0" err="1">
                <a:latin typeface="Verdana"/>
              </a:rPr>
              <a:t>setDefaultCloseOperation</a:t>
            </a:r>
            <a:r>
              <a:rPr lang="de-DE" sz="1800" dirty="0">
                <a:latin typeface="Verdana"/>
              </a:rPr>
              <a:t>(</a:t>
            </a:r>
            <a:r>
              <a:rPr lang="de-DE" sz="1800" dirty="0" err="1">
                <a:latin typeface="Verdana"/>
              </a:rPr>
              <a:t>JFrame.EXIT_ON_CLOSE</a:t>
            </a:r>
            <a:r>
              <a:rPr lang="de-DE" sz="1800" dirty="0">
                <a:latin typeface="Verdana"/>
              </a:rPr>
              <a:t>);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        </a:t>
            </a:r>
            <a:r>
              <a:rPr lang="de-DE" sz="1800" dirty="0" err="1">
                <a:latin typeface="Verdana"/>
              </a:rPr>
              <a:t>setVisible</a:t>
            </a:r>
            <a:r>
              <a:rPr lang="de-DE" sz="1800" dirty="0">
                <a:latin typeface="Verdana"/>
              </a:rPr>
              <a:t>(</a:t>
            </a:r>
            <a:r>
              <a:rPr lang="de-DE" sz="1800" dirty="0" err="1">
                <a:latin typeface="Verdana"/>
              </a:rPr>
              <a:t>true</a:t>
            </a:r>
            <a:r>
              <a:rPr lang="de-DE" sz="1800" dirty="0">
                <a:latin typeface="Verdana"/>
              </a:rPr>
              <a:t>);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 }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/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 </a:t>
            </a:r>
            <a:r>
              <a:rPr lang="de-DE" sz="1800" dirty="0" err="1">
                <a:latin typeface="Verdana"/>
              </a:rPr>
              <a:t>public</a:t>
            </a:r>
            <a:r>
              <a:rPr lang="de-DE" sz="1800" dirty="0">
                <a:latin typeface="Verdana"/>
              </a:rPr>
              <a:t> </a:t>
            </a:r>
            <a:r>
              <a:rPr lang="de-DE" sz="1800" dirty="0" err="1">
                <a:latin typeface="Verdana"/>
              </a:rPr>
              <a:t>static</a:t>
            </a:r>
            <a:r>
              <a:rPr lang="de-DE" sz="1800" dirty="0">
                <a:latin typeface="Verdana"/>
              </a:rPr>
              <a:t> </a:t>
            </a:r>
            <a:r>
              <a:rPr lang="de-DE" sz="1800" dirty="0" err="1">
                <a:latin typeface="Verdana"/>
              </a:rPr>
              <a:t>void</a:t>
            </a:r>
            <a:r>
              <a:rPr lang="de-DE" sz="1800" dirty="0">
                <a:latin typeface="Verdana"/>
              </a:rPr>
              <a:t> </a:t>
            </a:r>
            <a:r>
              <a:rPr lang="de-DE" sz="1800" dirty="0" err="1">
                <a:latin typeface="Verdana"/>
              </a:rPr>
              <a:t>main</a:t>
            </a:r>
            <a:r>
              <a:rPr lang="de-DE" sz="1800" dirty="0">
                <a:latin typeface="Verdana"/>
              </a:rPr>
              <a:t>(String[] </a:t>
            </a:r>
            <a:r>
              <a:rPr lang="de-DE" sz="1800" dirty="0" err="1">
                <a:latin typeface="Verdana"/>
              </a:rPr>
              <a:t>args</a:t>
            </a:r>
            <a:r>
              <a:rPr lang="de-DE" sz="1800" dirty="0">
                <a:latin typeface="Verdana"/>
              </a:rPr>
              <a:t>)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 {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         </a:t>
            </a:r>
            <a:r>
              <a:rPr lang="de-DE" sz="1800" dirty="0" err="1">
                <a:latin typeface="Verdana"/>
              </a:rPr>
              <a:t>FirstGUI</a:t>
            </a:r>
            <a:r>
              <a:rPr lang="de-DE" sz="1800" dirty="0">
                <a:latin typeface="Verdana"/>
              </a:rPr>
              <a:t> g = </a:t>
            </a:r>
            <a:r>
              <a:rPr lang="de-DE" sz="1800" dirty="0" err="1">
                <a:latin typeface="Verdana"/>
              </a:rPr>
              <a:t>new</a:t>
            </a:r>
            <a:r>
              <a:rPr lang="de-DE" sz="1800" dirty="0">
                <a:latin typeface="Verdana"/>
              </a:rPr>
              <a:t> </a:t>
            </a:r>
            <a:r>
              <a:rPr lang="de-DE" sz="1800" dirty="0" err="1">
                <a:latin typeface="Verdana"/>
              </a:rPr>
              <a:t>FirstGUI</a:t>
            </a:r>
            <a:r>
              <a:rPr lang="de-DE" sz="1800" dirty="0">
                <a:latin typeface="Verdana"/>
              </a:rPr>
              <a:t>();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       }</a:t>
            </a:r>
            <a:br>
              <a:rPr lang="de-DE" sz="1800" dirty="0">
                <a:latin typeface="Verdana"/>
              </a:rPr>
            </a:br>
            <a:r>
              <a:rPr lang="de-DE" sz="1800" dirty="0">
                <a:latin typeface="Verdana"/>
              </a:rPr>
              <a:t>}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0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Buttons (auf </a:t>
            </a:r>
            <a:r>
              <a:rPr lang="de-DE" dirty="0" err="1" smtClean="0"/>
              <a:t>Gridlayout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71800" y="1628800"/>
            <a:ext cx="4680520" cy="28803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err="1"/>
              <a:t>setLayout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BorderLayout</a:t>
            </a:r>
            <a:r>
              <a:rPr lang="de-DE" dirty="0"/>
              <a:t>(5,5));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panel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JPanel</a:t>
            </a:r>
            <a:r>
              <a:rPr lang="de-DE" dirty="0" smtClean="0"/>
              <a:t>(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GridLayout</a:t>
            </a:r>
            <a:r>
              <a:rPr lang="de-DE" dirty="0" smtClean="0"/>
              <a:t>(1,1));</a:t>
            </a:r>
            <a:br>
              <a:rPr lang="de-DE" dirty="0" smtClean="0"/>
            </a:br>
            <a:r>
              <a:rPr lang="de-DE" dirty="0" err="1" smtClean="0"/>
              <a:t>button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JButton</a:t>
            </a:r>
            <a:r>
              <a:rPr lang="de-DE" dirty="0" smtClean="0"/>
              <a:t>("erster Button");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panel.add</a:t>
            </a:r>
            <a:r>
              <a:rPr lang="de-DE" dirty="0" smtClean="0"/>
              <a:t>(</a:t>
            </a:r>
            <a:r>
              <a:rPr lang="de-DE" dirty="0" err="1" smtClean="0"/>
              <a:t>button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getContentPane</a:t>
            </a:r>
            <a:r>
              <a:rPr lang="de-DE" dirty="0" smtClean="0"/>
              <a:t>().</a:t>
            </a:r>
            <a:r>
              <a:rPr lang="de-DE" dirty="0" err="1" smtClean="0"/>
              <a:t>add</a:t>
            </a:r>
            <a:r>
              <a:rPr lang="de-DE" dirty="0" smtClean="0"/>
              <a:t>(</a:t>
            </a:r>
            <a:r>
              <a:rPr lang="de-DE" dirty="0" err="1" smtClean="0"/>
              <a:t>panel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pack</a:t>
            </a:r>
            <a:r>
              <a:rPr lang="de-DE" dirty="0"/>
              <a:t>();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65" y="2852936"/>
            <a:ext cx="1114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Gridlayout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Damit erstellt man ein </a:t>
            </a:r>
            <a:r>
              <a:rPr lang="de-DE" dirty="0" err="1" smtClean="0"/>
              <a:t>Gridlayout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211960" y="2253899"/>
            <a:ext cx="40324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GridLayout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Zeilen, </a:t>
            </a:r>
            <a:r>
              <a:rPr lang="de-DE" dirty="0" err="1"/>
              <a:t>int</a:t>
            </a:r>
            <a:r>
              <a:rPr lang="de-DE" dirty="0"/>
              <a:t> Spalten</a:t>
            </a:r>
            <a:r>
              <a:rPr lang="de-DE" dirty="0" smtClean="0"/>
              <a:t>);</a:t>
            </a:r>
            <a:endParaRPr lang="de-DE" dirty="0"/>
          </a:p>
        </p:txBody>
      </p:sp>
      <p:pic>
        <p:nvPicPr>
          <p:cNvPr id="4098" name="Picture 2" descr="http://8bba60a7-a-62cb3a1a-s-sites.googlegroups.com/site/manfredfettinger/java/java-gui-tutorial/gridlayout.jpg?attachauth=ANoY7cogKC3p6dPmOxlQc9ntgXIcaEkyaN907YPFnZKd-DJUOApUz1vVYWmpF_dvWMzF_3CWQFx0IpKE2b1xYpXeEZ-IlzlBQOlD63iViDTZk44T4_QCAf1i0N_XgvK2FBovncL7yN8qCcUKoExOJhuKYg1OiEnr7lnL2tJ7G5OyrWMutLkgClRUwYAEEQVUpiq9Tcs4eqEen_8illq3RI1f__63LPmOYQ-alhm_KgvLAQa7ry7NdvuIRU9rAn5D7XfXJ4mdIiRv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2295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Borderlayout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Damit erstellt man ein </a:t>
            </a:r>
            <a:r>
              <a:rPr lang="de-DE" dirty="0" err="1" smtClean="0"/>
              <a:t>Borderlayout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Per </a:t>
            </a:r>
            <a:r>
              <a:rPr lang="de-DE" dirty="0" err="1" smtClean="0"/>
              <a:t>default</a:t>
            </a:r>
            <a:r>
              <a:rPr lang="de-DE" dirty="0" smtClean="0"/>
              <a:t> wird ein Panel in der Mitte positioniert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2295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63888" y="2132856"/>
            <a:ext cx="49685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BorderLayout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horAbstand</a:t>
            </a:r>
            <a:r>
              <a:rPr lang="de-DE" dirty="0"/>
              <a:t>,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verAbstand</a:t>
            </a:r>
            <a:r>
              <a:rPr lang="de-DE" dirty="0" smtClean="0"/>
              <a:t>);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92643" y="2914977"/>
            <a:ext cx="38996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panel.add</a:t>
            </a:r>
            <a:r>
              <a:rPr lang="de-DE" dirty="0"/>
              <a:t>(</a:t>
            </a:r>
            <a:r>
              <a:rPr lang="de-DE" dirty="0" err="1"/>
              <a:t>BorderLayout.EAST</a:t>
            </a:r>
            <a:r>
              <a:rPr lang="de-DE" dirty="0"/>
              <a:t>, </a:t>
            </a:r>
            <a:r>
              <a:rPr lang="de-DE" dirty="0" err="1"/>
              <a:t>button</a:t>
            </a:r>
            <a:r>
              <a:rPr lang="de-DE" dirty="0"/>
              <a:t>);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93248" y="4066431"/>
            <a:ext cx="19082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panel.add</a:t>
            </a:r>
            <a:r>
              <a:rPr lang="de-DE" dirty="0"/>
              <a:t>(</a:t>
            </a:r>
            <a:r>
              <a:rPr lang="de-DE" dirty="0" err="1"/>
              <a:t>button</a:t>
            </a:r>
            <a:r>
              <a:rPr lang="de-DE" dirty="0"/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7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Bitte jetzt stellen!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3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sites.google.com/site/manfredfettinger/java/java-gui-tutorial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www.javakurs-online.de/part10.html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netbeans.org/kb/trails/matisse.html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6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249</Words>
  <Application>Microsoft Office PowerPoint</Application>
  <PresentationFormat>Bildschirmpräsentation (4:3)</PresentationFormat>
  <Paragraphs>56</Paragraphs>
  <Slides>10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Horizont</vt:lpstr>
      <vt:lpstr>GUIs in Java</vt:lpstr>
      <vt:lpstr>Inhaltsverzeichniss</vt:lpstr>
      <vt:lpstr>Elemente einer GUI</vt:lpstr>
      <vt:lpstr>Swing und JFrame</vt:lpstr>
      <vt:lpstr>Buttons (auf Gridlayout)</vt:lpstr>
      <vt:lpstr>Gridlayout</vt:lpstr>
      <vt:lpstr>Borderlayout</vt:lpstr>
      <vt:lpstr>Fragen?</vt:lpstr>
      <vt:lpstr>Quellen</vt:lpstr>
      <vt:lpstr>Um sich den ganzen ärger zu ersparen…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GUIs in Java</dc:title>
  <dc:creator>Volo</dc:creator>
  <cp:lastModifiedBy>Volo</cp:lastModifiedBy>
  <cp:revision>6</cp:revision>
  <dcterms:created xsi:type="dcterms:W3CDTF">2012-05-28T20:20:50Z</dcterms:created>
  <dcterms:modified xsi:type="dcterms:W3CDTF">2012-05-28T20:57:45Z</dcterms:modified>
</cp:coreProperties>
</file>