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b2c419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b2c419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0b2c419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0b2c419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0b2c419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0b2c419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EXCLUSIVE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y Usuario: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Crear una </a:t>
            </a:r>
            <a:r>
              <a:rPr lang="es" sz="2400"/>
              <a:t>página</a:t>
            </a:r>
            <a:r>
              <a:rPr lang="es" sz="2400"/>
              <a:t> web sobre una tienda de ropa para Personas que le guste la ropa cara y las marcas limitadas o exclusivas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Principales y Estructura BackEnd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264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tenga un carrito.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 pagar correctamente.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sea funcional.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910850" y="1990725"/>
            <a:ext cx="34140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Productos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Marcas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Tiendas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Ofertas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Contacto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Crear cuenta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Reestablecer tu contraseña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BackEnd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Que tenga validaciones al crear cuenta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Gestionar el carrito de compra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Implementar una forma de pago segura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