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5" r:id="rId7"/>
    <p:sldId id="260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7"/>
  </p:normalViewPr>
  <p:slideViewPr>
    <p:cSldViewPr snapToGrid="0" snapToObjects="1">
      <p:cViewPr varScale="1">
        <p:scale>
          <a:sx n="77" d="100"/>
          <a:sy n="77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062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461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63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559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20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86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1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81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5648-5E20-DC43-9655-C537430F7DD4}" type="datetimeFigureOut">
              <a:rPr kumimoji="1" lang="ko-KR" altLang="en-US" smtClean="0"/>
              <a:t>2017. 9. 10.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F877-8F4A-8C47-A32D-FA60BF6022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12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000" dirty="0" smtClean="0"/>
              <a:t>개미 집단 최적화 알고리즘을 이용한 외판원 문제 해결</a:t>
            </a:r>
            <a:endParaRPr kumimoji="1" lang="ko-KR" altLang="en-US" sz="5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ko-KR" altLang="en-US" dirty="0" smtClean="0"/>
              <a:t>선린인터넷고등학교 정규용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22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전역 페로몬 증가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모든 개미가 한번의 전체 순회를 마치고 찾은 최적경로에 다음과 같은 식으로 페로몬을 증가시킴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3404394"/>
            <a:ext cx="48514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시스템과 외판원 문제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모든 노드를 한번씩만 순회하는 개미를 프로그래밍함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결국 길이가 짧은 길은 페로몬이 더 많아지고 길이가 긴 길은 자연스럽게 개미가 가지 않음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이러한 과정에서 개미는 가장 짧은 경로를 찾게 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모든 노드를 한번씩만 순회하는 가장 짧은 경로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외판원 문제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8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결론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다항 시간내로 답을 찾아낼수 없었던 외판원 문제를 개미 집단 시스템을 통해 훨씬 빠른 시간으로 최적해에 가깝게 답을 구할 수 있음</a:t>
            </a:r>
            <a:r>
              <a:rPr kumimoji="1"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개미의 움직임이라는 자연의 습성을 이용한 문제 풀이로서 문제 풀이에 여러 관점이 존재할 수 있음을 보여줌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2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외판원 문제</a:t>
            </a:r>
            <a:endParaRPr kumimoji="1" lang="en-US" altLang="ko-KR" dirty="0" smtClean="0"/>
          </a:p>
          <a:p>
            <a:r>
              <a:rPr kumimoji="1" lang="ko-KR" altLang="en-US" dirty="0" smtClean="0"/>
              <a:t>개미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선택</a:t>
            </a:r>
            <a:endParaRPr kumimoji="1" lang="en-US" altLang="ko-KR" dirty="0" smtClean="0"/>
          </a:p>
          <a:p>
            <a:r>
              <a:rPr kumimoji="1" lang="ko-KR" altLang="en-US" dirty="0" smtClean="0"/>
              <a:t>개미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페로몬 증가</a:t>
            </a:r>
            <a:endParaRPr kumimoji="1" lang="en-US" altLang="ko-KR" dirty="0" smtClean="0"/>
          </a:p>
          <a:p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선택</a:t>
            </a:r>
            <a:endParaRPr kumimoji="1" lang="en-US" altLang="ko-KR" dirty="0"/>
          </a:p>
          <a:p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지역 페로몬 증가</a:t>
            </a:r>
            <a:endParaRPr kumimoji="1" lang="en-US" altLang="ko-KR" dirty="0" smtClean="0"/>
          </a:p>
          <a:p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전체 페로몬 증가</a:t>
            </a:r>
            <a:endParaRPr kumimoji="1" lang="en-US" altLang="ko-KR" dirty="0" smtClean="0"/>
          </a:p>
          <a:p>
            <a:r>
              <a:rPr kumimoji="1" lang="ko-KR" altLang="en-US" dirty="0" smtClean="0"/>
              <a:t>개미 집단 시스템과 외판원 문제</a:t>
            </a:r>
            <a:endParaRPr kumimoji="1" lang="en-US" altLang="ko-KR" dirty="0" smtClean="0"/>
          </a:p>
          <a:p>
            <a:r>
              <a:rPr kumimoji="1" lang="ko-KR" altLang="en-US" dirty="0" smtClean="0"/>
              <a:t>결론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8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외판원 문제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외판원이 다른 도시들을 빠짐없이 한 번씩만 방문한 뒤 다시 처음 도시로 돌아오는 최단 경로를 구하는 문제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각 변에 가중치가 주어진 완전 그래프에서 가장 작은 가중치를 가지는 해밀턴 순환을 구하는 문제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다항시간 내에 해가 나오지 않는 </a:t>
            </a:r>
            <a:r>
              <a:rPr kumimoji="1" lang="en-US" altLang="ko-KR" dirty="0" smtClean="0"/>
              <a:t>NP-Hard</a:t>
            </a:r>
            <a:r>
              <a:rPr kumimoji="1" lang="ko-KR" altLang="en-US" dirty="0" smtClean="0"/>
              <a:t> 문제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8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개미는 식량을 찾으면 자신이 왔던 길을 되돌아 가며 페로몬을 뿌림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가까운 길일수록 페로몬은 점점 짙어짐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이러한 활동을 보고서 </a:t>
            </a:r>
            <a:r>
              <a:rPr kumimoji="1" lang="en-US" altLang="ko-KR" dirty="0" smtClean="0"/>
              <a:t>1992</a:t>
            </a:r>
            <a:r>
              <a:rPr kumimoji="1" lang="ko-KR" altLang="en-US" dirty="0" smtClean="0"/>
              <a:t>년 </a:t>
            </a:r>
            <a:r>
              <a:rPr kumimoji="1" lang="en-US" altLang="ko-KR" dirty="0" smtClean="0"/>
              <a:t>Marco </a:t>
            </a:r>
            <a:r>
              <a:rPr kumimoji="1" lang="en-US" altLang="ko-KR" dirty="0" err="1" smtClean="0"/>
              <a:t>Dorigo</a:t>
            </a:r>
            <a:r>
              <a:rPr kumimoji="1" lang="ko-KR" altLang="en-US" dirty="0" smtClean="0"/>
              <a:t>가 개미 시스템이라는 휴리스틱 알고리즘을 창안하게 됨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30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선택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아래의 확률 함숫값중 가장 큰 값을 가진 노드로 개미가 이동함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2578894"/>
            <a:ext cx="58801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페로몬 증가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아래의 수식을 통하여 페로몬을 증가시킴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3011224"/>
            <a:ext cx="5156200" cy="5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시스템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기존의 개미 시스템은 무조건 무작위 선택이기 때문에 더 나은 선택을 한다는 보장이 없음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그래서 임의로 설정한 확률대로 개미가 본능에 충실하게 페로몬이 많은 길을 선택하게끔 함</a:t>
            </a:r>
            <a:r>
              <a:rPr kumimoji="1" lang="en-US" altLang="ko-KR" dirty="0" smtClean="0"/>
              <a:t>.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또한 현재 최단 경로에 페로몬을 더 많이 증가시켜 최적해 수렴 시간이 짧아짐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64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선택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아래의 수식을 이용하여 개미는 다른 노드로 이동함</a:t>
            </a:r>
            <a:r>
              <a:rPr kumimoji="1"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smtClean="0"/>
              <a:t>함수 </a:t>
            </a:r>
            <a:r>
              <a:rPr kumimoji="1" lang="en-US" altLang="ko-KR" dirty="0" smtClean="0"/>
              <a:t>P</a:t>
            </a:r>
            <a:r>
              <a:rPr kumimoji="1" lang="ko-KR" altLang="en-US" dirty="0" smtClean="0"/>
              <a:t>는 개미 시스템에서 사용한 확률 함수</a:t>
            </a:r>
            <a:endParaRPr kumimoji="1" lang="en-US" altLang="ko-KR" dirty="0" smtClean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 smtClean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 smtClean="0"/>
          </a:p>
          <a:p>
            <a:pPr>
              <a:lnSpc>
                <a:spcPct val="150000"/>
              </a:lnSpc>
            </a:pP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75399"/>
            <a:ext cx="8686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개미 집단 시스템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지역 페로몬 증가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smtClean="0"/>
              <a:t>개미가 한 노드씩 움직일 때 마다 다음과 같은 식을 사용하여 페로몬을 증가시킴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50" y="3308004"/>
            <a:ext cx="4178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337</Words>
  <Application>Microsoft Macintosh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Mangal</vt:lpstr>
      <vt:lpstr>Arial</vt:lpstr>
      <vt:lpstr>Office 테마</vt:lpstr>
      <vt:lpstr>개미 집단 최적화 알고리즘을 이용한 외판원 문제 해결</vt:lpstr>
      <vt:lpstr>목차</vt:lpstr>
      <vt:lpstr>외판원 문제</vt:lpstr>
      <vt:lpstr>개미 시스템 – 1</vt:lpstr>
      <vt:lpstr>개미 시스템 – 선택</vt:lpstr>
      <vt:lpstr>개미 시스템 – 페로몬 증가</vt:lpstr>
      <vt:lpstr>개미 집단 시스템</vt:lpstr>
      <vt:lpstr>개미 집단 시스템 – 선택</vt:lpstr>
      <vt:lpstr>개미 집단 시스템 – 지역 페로몬 증가</vt:lpstr>
      <vt:lpstr>개미 집단 시스템 – 전역 페로몬 증가</vt:lpstr>
      <vt:lpstr>개미 집단 시스템과 외판원 문제</vt:lpstr>
      <vt:lpstr>결론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개미 집단 최적화 알고리즘을 이용한 외판원 순회 문제 해결</dc:title>
  <dc:creator>정규용</dc:creator>
  <cp:lastModifiedBy>정규용</cp:lastModifiedBy>
  <cp:revision>9</cp:revision>
  <dcterms:created xsi:type="dcterms:W3CDTF">2017-09-10T03:03:42Z</dcterms:created>
  <dcterms:modified xsi:type="dcterms:W3CDTF">2017-09-10T04:58:54Z</dcterms:modified>
</cp:coreProperties>
</file>