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ED60D2E-8611-4382-B4FA-6391872AC694}"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75977-12AD-41F4-8C43-AC64E2567D1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D60D2E-8611-4382-B4FA-6391872AC694}"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75977-12AD-41F4-8C43-AC64E2567D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D60D2E-8611-4382-B4FA-6391872AC694}"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75977-12AD-41F4-8C43-AC64E2567D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D60D2E-8611-4382-B4FA-6391872AC694}"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75977-12AD-41F4-8C43-AC64E2567D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D60D2E-8611-4382-B4FA-6391872AC694}"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75977-12AD-41F4-8C43-AC64E2567D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D60D2E-8611-4382-B4FA-6391872AC694}" type="datetimeFigureOut">
              <a:rPr lang="en-US" smtClean="0"/>
              <a:pPr/>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75977-12AD-41F4-8C43-AC64E2567D1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D60D2E-8611-4382-B4FA-6391872AC694}" type="datetimeFigureOut">
              <a:rPr lang="en-US" smtClean="0"/>
              <a:pPr/>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D75977-12AD-41F4-8C43-AC64E2567D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D60D2E-8611-4382-B4FA-6391872AC694}" type="datetimeFigureOut">
              <a:rPr lang="en-US" smtClean="0"/>
              <a:pPr/>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D75977-12AD-41F4-8C43-AC64E2567D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D60D2E-8611-4382-B4FA-6391872AC694}" type="datetimeFigureOut">
              <a:rPr lang="en-US" smtClean="0"/>
              <a:pPr/>
              <a:t>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D75977-12AD-41F4-8C43-AC64E2567D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D60D2E-8611-4382-B4FA-6391872AC694}" type="datetimeFigureOut">
              <a:rPr lang="en-US" smtClean="0"/>
              <a:pPr/>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75977-12AD-41F4-8C43-AC64E2567D1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D60D2E-8611-4382-B4FA-6391872AC694}" type="datetimeFigureOut">
              <a:rPr lang="en-US" smtClean="0"/>
              <a:pPr/>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75977-12AD-41F4-8C43-AC64E2567D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60D2E-8611-4382-B4FA-6391872AC694}" type="datetimeFigureOut">
              <a:rPr lang="en-US" smtClean="0"/>
              <a:pPr/>
              <a:t>2/18/2022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D75977-12AD-41F4-8C43-AC64E2567D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Name – </a:t>
            </a:r>
            <a:r>
              <a:rPr lang="en-IN" b="1" u="sng" dirty="0"/>
              <a:t>Prithibi Ghosh</a:t>
            </a:r>
            <a:endParaRPr lang="en-US" b="1" u="sng" dirty="0"/>
          </a:p>
        </p:txBody>
      </p:sp>
      <p:sp>
        <p:nvSpPr>
          <p:cNvPr id="3" name="Subtitle 2"/>
          <p:cNvSpPr>
            <a:spLocks noGrp="1"/>
          </p:cNvSpPr>
          <p:nvPr>
            <p:ph type="subTitle" idx="1"/>
          </p:nvPr>
        </p:nvSpPr>
        <p:spPr/>
        <p:txBody>
          <a:bodyPr/>
          <a:lstStyle/>
          <a:p>
            <a:pPr algn="l"/>
            <a:r>
              <a:rPr lang="en-IN" b="1" dirty="0">
                <a:solidFill>
                  <a:schemeClr val="tx1"/>
                </a:solidFill>
              </a:rPr>
              <a:t>Class – XI </a:t>
            </a:r>
          </a:p>
          <a:p>
            <a:pPr algn="l"/>
            <a:r>
              <a:rPr lang="en-IN" b="1" dirty="0">
                <a:solidFill>
                  <a:schemeClr val="tx1"/>
                </a:solidFill>
              </a:rPr>
              <a:t>Section – B2</a:t>
            </a:r>
          </a:p>
          <a:p>
            <a:pPr algn="l"/>
            <a:r>
              <a:rPr lang="en-IN" b="1" dirty="0">
                <a:solidFill>
                  <a:schemeClr val="tx1"/>
                </a:solidFill>
              </a:rPr>
              <a:t>Roll number - 11</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83320"/>
          </a:xfrm>
        </p:spPr>
        <p:txBody>
          <a:bodyPr/>
          <a:lstStyle/>
          <a:p>
            <a:r>
              <a:rPr lang="en-IN" dirty="0">
                <a:latin typeface="Algerian" pitchFamily="82" charset="0"/>
              </a:rPr>
              <a:t>Topic</a:t>
            </a:r>
            <a:r>
              <a:rPr lang="en-IN" dirty="0"/>
              <a:t> = </a:t>
            </a:r>
            <a:r>
              <a:rPr lang="en-IN" i="1" u="sng" dirty="0">
                <a:latin typeface="Arial Unicode MS" pitchFamily="34" charset="-128"/>
                <a:ea typeface="Arial Unicode MS" pitchFamily="34" charset="-128"/>
                <a:cs typeface="Arial Unicode MS" pitchFamily="34" charset="-128"/>
              </a:rPr>
              <a:t>Wildlife Photography </a:t>
            </a:r>
            <a:endParaRPr lang="en-US" i="1" u="sng" dirty="0">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11486"/>
          </a:xfrm>
        </p:spPr>
        <p:txBody>
          <a:bodyPr>
            <a:noAutofit/>
          </a:bodyPr>
          <a:lstStyle/>
          <a:p>
            <a:pPr algn="l"/>
            <a:r>
              <a:rPr lang="en-US" sz="2400" b="1" dirty="0"/>
              <a:t>Marsel van Oosten</a:t>
            </a:r>
            <a:r>
              <a:rPr lang="en-US" sz="2400" dirty="0"/>
              <a:t> is a Dutch photographer specializing in nature and wildlife photography. He has been overall winner of the Wildlife Photographer of the Year and Travel Photographer of the Year competitions.</a:t>
            </a:r>
            <a:br>
              <a:rPr lang="en-US" sz="2400" dirty="0"/>
            </a:br>
            <a:r>
              <a:rPr lang="en-US" sz="2400" dirty="0"/>
              <a:t>He published books like :-</a:t>
            </a:r>
            <a:br>
              <a:rPr lang="en-US" sz="2400" dirty="0"/>
            </a:br>
            <a:r>
              <a:rPr lang="en-US" sz="1800" dirty="0"/>
              <a:t>1)</a:t>
            </a:r>
            <a:r>
              <a:rPr lang="en-US" sz="2400" i="1" dirty="0"/>
              <a:t> </a:t>
            </a:r>
            <a:r>
              <a:rPr lang="en-US" sz="1800" i="1" dirty="0"/>
              <a:t>Wild Romance: Africa's most romantic safari lodges</a:t>
            </a:r>
            <a:r>
              <a:rPr lang="en-US" sz="1800" dirty="0"/>
              <a:t>. Cape Town: Struik Lifestyle.</a:t>
            </a:r>
            <a:br>
              <a:rPr lang="en-US" sz="1800" dirty="0"/>
            </a:br>
            <a:r>
              <a:rPr lang="en-US" sz="1800" dirty="0"/>
              <a:t>2) </a:t>
            </a:r>
            <a:r>
              <a:rPr lang="en-US" sz="1800" i="1" dirty="0"/>
              <a:t>Mother: A Tribute to Mother Earth</a:t>
            </a:r>
            <a:r>
              <a:rPr lang="en-US" sz="1800" dirty="0"/>
              <a:t>. Kempen, Germany</a:t>
            </a:r>
          </a:p>
        </p:txBody>
      </p:sp>
      <p:pic>
        <p:nvPicPr>
          <p:cNvPr id="4" name="Content Placeholder 3" descr="1406064600483_wps_8_MUST_LINK_IN_COPY_TO_VOTE.jpg"/>
          <p:cNvPicPr>
            <a:picLocks noGrp="1" noChangeAspect="1"/>
          </p:cNvPicPr>
          <p:nvPr>
            <p:ph idx="1"/>
          </p:nvPr>
        </p:nvPicPr>
        <p:blipFill>
          <a:blip r:embed="rId2"/>
          <a:stretch>
            <a:fillRect/>
          </a:stretch>
        </p:blipFill>
        <p:spPr>
          <a:xfrm>
            <a:off x="1428728" y="3071810"/>
            <a:ext cx="6215106" cy="35719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2714644"/>
          </a:xfrm>
        </p:spPr>
        <p:txBody>
          <a:bodyPr>
            <a:noAutofit/>
          </a:bodyPr>
          <a:lstStyle/>
          <a:p>
            <a:pPr algn="l"/>
            <a:r>
              <a:rPr lang="en-US" sz="2400" b="1" dirty="0"/>
              <a:t>Brent Stirton</a:t>
            </a:r>
            <a:r>
              <a:rPr lang="en-US" sz="2400" dirty="0"/>
              <a:t> is a Senior Photographer for Getty Images, based in New York. His award-winning work has been widely recognized for its powerful depiction of issues related to conflict, health and environmental issues.</a:t>
            </a:r>
            <a:br>
              <a:rPr lang="en-US" sz="2400" dirty="0"/>
            </a:br>
            <a:r>
              <a:rPr lang="en-US" sz="1800" dirty="0"/>
              <a:t>He won prizes like:-</a:t>
            </a:r>
            <a:br>
              <a:rPr lang="en-US" sz="1800" dirty="0"/>
            </a:br>
            <a:r>
              <a:rPr lang="en-US" sz="1800" dirty="0"/>
              <a:t>1)</a:t>
            </a:r>
            <a:r>
              <a:rPr lang="en-US" sz="2400" dirty="0"/>
              <a:t> </a:t>
            </a:r>
            <a:r>
              <a:rPr lang="en-US" sz="1800" dirty="0"/>
              <a:t>8 awards from World Press Photo Awards (2003-2014)</a:t>
            </a:r>
            <a:br>
              <a:rPr lang="en-US" sz="1800" dirty="0"/>
            </a:br>
            <a:r>
              <a:rPr lang="en-US" sz="1800" dirty="0"/>
              <a:t>2)</a:t>
            </a:r>
            <a:r>
              <a:rPr lang="en-US" sz="2400" dirty="0"/>
              <a:t> </a:t>
            </a:r>
            <a:r>
              <a:rPr lang="en-US" sz="1800" dirty="0"/>
              <a:t>8 awards from Pictures of the Year POY</a:t>
            </a:r>
            <a:br>
              <a:rPr lang="en-US" sz="2400" dirty="0"/>
            </a:br>
            <a:r>
              <a:rPr lang="en-US" sz="1800" dirty="0"/>
              <a:t>3)</a:t>
            </a:r>
            <a:r>
              <a:rPr lang="fr-FR" sz="2400" dirty="0"/>
              <a:t> </a:t>
            </a:r>
            <a:r>
              <a:rPr lang="fr-FR" sz="1800" dirty="0"/>
              <a:t>Visa d'Or 2008 Visa Pour L'Image</a:t>
            </a:r>
            <a:br>
              <a:rPr lang="fr-FR" sz="2400" dirty="0"/>
            </a:br>
            <a:br>
              <a:rPr lang="en-US" sz="2400" dirty="0"/>
            </a:br>
            <a:br>
              <a:rPr lang="en-US" sz="2400" dirty="0"/>
            </a:br>
            <a:endParaRPr lang="en-US" sz="2400" dirty="0"/>
          </a:p>
        </p:txBody>
      </p:sp>
      <p:pic>
        <p:nvPicPr>
          <p:cNvPr id="4" name="Content Placeholder 3" descr="canon_pro_interview_brent_stirton_image1.jfif"/>
          <p:cNvPicPr>
            <a:picLocks noGrp="1" noChangeAspect="1"/>
          </p:cNvPicPr>
          <p:nvPr>
            <p:ph idx="1"/>
          </p:nvPr>
        </p:nvPicPr>
        <p:blipFill>
          <a:blip r:embed="rId2"/>
          <a:stretch>
            <a:fillRect/>
          </a:stretch>
        </p:blipFill>
        <p:spPr>
          <a:xfrm>
            <a:off x="1214414" y="3071810"/>
            <a:ext cx="6786610" cy="35719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2858"/>
          </a:xfrm>
        </p:spPr>
        <p:txBody>
          <a:bodyPr>
            <a:normAutofit fontScale="90000"/>
          </a:bodyPr>
          <a:lstStyle/>
          <a:p>
            <a:pPr algn="l"/>
            <a:r>
              <a:rPr lang="en-US" sz="2400" b="1" dirty="0"/>
              <a:t>Timothy G. Laman</a:t>
            </a:r>
            <a:r>
              <a:rPr lang="en-US" sz="2400" dirty="0"/>
              <a:t> is an American ornithologist, wildlife photojournalist and filmmaker. He is notable for documenting all the species of bird-of-paradise in their native habitat during research expeditions with colleague Edwin Scholes of the Cornell Lab of Ornithology.</a:t>
            </a:r>
            <a:br>
              <a:rPr lang="en-US" sz="2400" dirty="0"/>
            </a:br>
            <a:r>
              <a:rPr lang="en-US" sz="2400" dirty="0"/>
              <a:t> He published books like :- </a:t>
            </a:r>
            <a:br>
              <a:rPr lang="en-US" sz="2400" dirty="0"/>
            </a:br>
            <a:r>
              <a:rPr lang="en-US" sz="2400" dirty="0"/>
              <a:t>1)</a:t>
            </a:r>
            <a:r>
              <a:rPr lang="en-US" sz="2000" dirty="0"/>
              <a:t>  Glimpses of Paradise (November 20, 2012). </a:t>
            </a:r>
            <a:br>
              <a:rPr lang="en-US" sz="2000" dirty="0"/>
            </a:br>
            <a:r>
              <a:rPr lang="en-US" sz="2000" dirty="0"/>
              <a:t>2)  Ape's fig challenge wins photo award (October 18, 2016).</a:t>
            </a:r>
            <a:br>
              <a:rPr lang="en-US" sz="2400" dirty="0"/>
            </a:br>
            <a:endParaRPr lang="en-US" sz="2400" dirty="0"/>
          </a:p>
        </p:txBody>
      </p:sp>
      <p:pic>
        <p:nvPicPr>
          <p:cNvPr id="4" name="Content Placeholder 3" descr="I0000YwUsPCjCn2o.jpg"/>
          <p:cNvPicPr>
            <a:picLocks noGrp="1" noChangeAspect="1"/>
          </p:cNvPicPr>
          <p:nvPr>
            <p:ph idx="1"/>
          </p:nvPr>
        </p:nvPicPr>
        <p:blipFill>
          <a:blip r:embed="rId2"/>
          <a:stretch>
            <a:fillRect/>
          </a:stretch>
        </p:blipFill>
        <p:spPr>
          <a:xfrm>
            <a:off x="1357290" y="2857496"/>
            <a:ext cx="6072230" cy="378621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25932"/>
          </a:xfrm>
        </p:spPr>
        <p:txBody>
          <a:bodyPr>
            <a:noAutofit/>
          </a:bodyPr>
          <a:lstStyle/>
          <a:p>
            <a:pPr algn="l"/>
            <a:r>
              <a:rPr lang="en-US" sz="2000" b="1" dirty="0"/>
              <a:t>Thomas D. Mangelsen</a:t>
            </a:r>
            <a:r>
              <a:rPr lang="en-US" sz="2000" dirty="0"/>
              <a:t> (born January 6, 1946) is an American nature and wildlife photographer and conservationist. He is most famous for his photography of wildlife in the Greater Yellowstone Ecosystem, as he has lived inside the zone in Jackson, Wyoming, for over 40 years.</a:t>
            </a:r>
            <a:br>
              <a:rPr lang="en-US" sz="2400" dirty="0"/>
            </a:br>
            <a:r>
              <a:rPr lang="en-US" sz="1800" dirty="0"/>
              <a:t> He won prizes like:- </a:t>
            </a:r>
            <a:br>
              <a:rPr lang="en-US" sz="1800" dirty="0"/>
            </a:br>
            <a:r>
              <a:rPr lang="en-US" sz="1800" dirty="0"/>
              <a:t>1)</a:t>
            </a:r>
            <a:r>
              <a:rPr lang="en-US" sz="2400" dirty="0"/>
              <a:t> </a:t>
            </a:r>
            <a:r>
              <a:rPr lang="en-US" sz="1800" dirty="0"/>
              <a:t>In 2014, he was awarded the Design and Production Award for Trade Books Illustrated for </a:t>
            </a:r>
            <a:r>
              <a:rPr lang="en-US" sz="1800" i="1" dirty="0"/>
              <a:t>Yellowstone Wildlife.</a:t>
            </a:r>
            <a:br>
              <a:rPr lang="en-US" sz="1800" i="1" dirty="0"/>
            </a:br>
            <a:r>
              <a:rPr lang="en-US" sz="1800" i="1" dirty="0"/>
              <a:t>2)</a:t>
            </a:r>
            <a:r>
              <a:rPr lang="en-US" sz="1800" dirty="0"/>
              <a:t> His book </a:t>
            </a:r>
            <a:r>
              <a:rPr lang="en-US" sz="1800" i="1" dirty="0"/>
              <a:t>Grizzlies of Pilgrim Creek, An Intimate Portrait of 399, The Most Famous Bear of Greater Yellowstone</a:t>
            </a:r>
            <a:r>
              <a:rPr lang="en-US" sz="1800" dirty="0"/>
              <a:t> won several awards </a:t>
            </a:r>
            <a:br>
              <a:rPr lang="en-US" sz="1800" i="1" dirty="0"/>
            </a:br>
            <a:br>
              <a:rPr lang="en-US" sz="1800" i="1" dirty="0"/>
            </a:br>
            <a:br>
              <a:rPr lang="en-US" sz="2400" dirty="0"/>
            </a:br>
            <a:br>
              <a:rPr lang="en-US" sz="2400" dirty="0"/>
            </a:br>
            <a:endParaRPr lang="en-US" sz="2400" dirty="0"/>
          </a:p>
        </p:txBody>
      </p:sp>
      <p:pic>
        <p:nvPicPr>
          <p:cNvPr id="4" name="Content Placeholder 3" descr="link-main-002.jpg"/>
          <p:cNvPicPr>
            <a:picLocks noGrp="1" noChangeAspect="1"/>
          </p:cNvPicPr>
          <p:nvPr>
            <p:ph idx="1"/>
          </p:nvPr>
        </p:nvPicPr>
        <p:blipFill>
          <a:blip r:embed="rId2"/>
          <a:stretch>
            <a:fillRect/>
          </a:stretch>
        </p:blipFill>
        <p:spPr>
          <a:xfrm>
            <a:off x="1285852" y="3071812"/>
            <a:ext cx="5929354" cy="3571897"/>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TotalTime>
  <Words>31</Words>
  <Application>Microsoft Office PowerPoint</Application>
  <PresentationFormat>On-screen Show (4:3)</PresentationFormat>
  <Paragraphs>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Name – Prithibi Ghosh</vt:lpstr>
      <vt:lpstr>Topic = Wildlife Photography </vt:lpstr>
      <vt:lpstr>Marsel van Oosten is a Dutch photographer specializing in nature and wildlife photography. He has been overall winner of the Wildlife Photographer of the Year and Travel Photographer of the Year competitions. He published books like :- 1) Wild Romance: Africa's most romantic safari lodges. Cape Town: Struik Lifestyle. 2) Mother: A Tribute to Mother Earth. Kempen, Germany</vt:lpstr>
      <vt:lpstr>Brent Stirton is a Senior Photographer for Getty Images, based in New York. His award-winning work has been widely recognized for its powerful depiction of issues related to conflict, health and environmental issues. He won prizes like:- 1) 8 awards from World Press Photo Awards (2003-2014) 2) 8 awards from Pictures of the Year POY 3) Visa d'Or 2008 Visa Pour L'Image   </vt:lpstr>
      <vt:lpstr>Timothy G. Laman is an American ornithologist, wildlife photojournalist and filmmaker. He is notable for documenting all the species of bird-of-paradise in their native habitat during research expeditions with colleague Edwin Scholes of the Cornell Lab of Ornithology.  He published books like :-  1)  Glimpses of Paradise (November 20, 2012).  2)  Ape's fig challenge wins photo award (October 18, 2016). </vt:lpstr>
      <vt:lpstr>Thomas D. Mangelsen (born January 6, 1946) is an American nature and wildlife photographer and conservationist. He is most famous for his photography of wildlife in the Greater Yellowstone Ecosystem, as he has lived inside the zone in Jackson, Wyoming, for over 40 years.  He won prizes like:-  1) In 2014, he was awarded the Design and Production Award for Trade Books Illustrated for Yellowstone Wildlife. 2) His book Grizzlies of Pilgrim Creek, An Intimate Portrait of 399, The Most Famous Bear of Greater Yellowstone won several awards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Unknown User</cp:lastModifiedBy>
  <cp:revision>58</cp:revision>
  <dcterms:created xsi:type="dcterms:W3CDTF">2022-01-14T02:11:26Z</dcterms:created>
  <dcterms:modified xsi:type="dcterms:W3CDTF">2022-02-18T06:00:07Z</dcterms:modified>
</cp:coreProperties>
</file>